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8"/>
  </p:notesMasterIdLst>
  <p:sldIdLst>
    <p:sldId id="256" r:id="rId3"/>
    <p:sldId id="257" r:id="rId4"/>
    <p:sldId id="258" r:id="rId5"/>
    <p:sldId id="259" r:id="rId6"/>
    <p:sldId id="260" r:id="rId7"/>
    <p:sldId id="262" r:id="rId8"/>
    <p:sldId id="264" r:id="rId9"/>
    <p:sldId id="288" r:id="rId10"/>
    <p:sldId id="266" r:id="rId11"/>
    <p:sldId id="287" r:id="rId12"/>
    <p:sldId id="269" r:id="rId13"/>
    <p:sldId id="289" r:id="rId14"/>
    <p:sldId id="286" r:id="rId15"/>
    <p:sldId id="270" r:id="rId16"/>
    <p:sldId id="285" r:id="rId17"/>
    <p:sldId id="272" r:id="rId18"/>
    <p:sldId id="279" r:id="rId19"/>
    <p:sldId id="275" r:id="rId20"/>
    <p:sldId id="276" r:id="rId21"/>
    <p:sldId id="277" r:id="rId22"/>
    <p:sldId id="290" r:id="rId23"/>
    <p:sldId id="291" r:id="rId24"/>
    <p:sldId id="278" r:id="rId25"/>
    <p:sldId id="292" r:id="rId26"/>
    <p:sldId id="28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CC6600"/>
    <a:srgbClr val="CC9900"/>
    <a:srgbClr val="FF9933"/>
    <a:srgbClr val="FFCC00"/>
    <a:srgbClr val="993300"/>
    <a:srgbClr val="FFCC66"/>
    <a:srgbClr val="CCCC00"/>
    <a:srgbClr val="993366"/>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62" autoAdjust="0"/>
  </p:normalViewPr>
  <p:slideViewPr>
    <p:cSldViewPr>
      <p:cViewPr varScale="1">
        <p:scale>
          <a:sx n="103" d="100"/>
          <a:sy n="103" d="100"/>
        </p:scale>
        <p:origin x="18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B4B2C-4DEC-41C8-B35D-4C1EC58F229C}"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en-US"/>
        </a:p>
      </dgm:t>
    </dgm:pt>
    <dgm:pt modelId="{B536F92D-5417-4A8A-A0F5-975AFB046249}">
      <dgm:prSet phldrT="[Text]"/>
      <dgm:spPr/>
      <dgm:t>
        <a:bodyPr/>
        <a:lstStyle/>
        <a:p>
          <a:r>
            <a:rPr lang="en-US" dirty="0" smtClean="0"/>
            <a:t>People</a:t>
          </a:r>
          <a:endParaRPr lang="en-US" dirty="0"/>
        </a:p>
      </dgm:t>
    </dgm:pt>
    <dgm:pt modelId="{FFC5ACF0-2013-4345-A29B-4427DD8DC9E5}" type="parTrans" cxnId="{3B8A3C08-8152-4487-8DA2-6BB1C319EACE}">
      <dgm:prSet/>
      <dgm:spPr/>
      <dgm:t>
        <a:bodyPr/>
        <a:lstStyle/>
        <a:p>
          <a:endParaRPr lang="en-US"/>
        </a:p>
      </dgm:t>
    </dgm:pt>
    <dgm:pt modelId="{FA9AD020-E512-420A-93CD-05E85D13AF83}" type="sibTrans" cxnId="{3B8A3C08-8152-4487-8DA2-6BB1C319EACE}">
      <dgm:prSet/>
      <dgm:spPr/>
      <dgm:t>
        <a:bodyPr/>
        <a:lstStyle/>
        <a:p>
          <a:endParaRPr lang="en-US"/>
        </a:p>
      </dgm:t>
    </dgm:pt>
    <dgm:pt modelId="{89664405-2B11-475C-894F-53A47ECCDC9A}">
      <dgm:prSet phldrT="[Text]" custT="1"/>
      <dgm:spPr/>
      <dgm:t>
        <a:bodyPr/>
        <a:lstStyle/>
        <a:p>
          <a:r>
            <a:rPr lang="en-US" sz="2000" dirty="0" smtClean="0"/>
            <a:t>Personal </a:t>
          </a:r>
          <a:endParaRPr lang="en-US" sz="2000" dirty="0"/>
        </a:p>
      </dgm:t>
    </dgm:pt>
    <dgm:pt modelId="{E6F41A19-5352-44A7-A6CF-D2ADE6B2201C}" type="parTrans" cxnId="{72F1BAF4-EA07-453D-B47F-825BD3D4100B}">
      <dgm:prSet/>
      <dgm:spPr/>
      <dgm:t>
        <a:bodyPr/>
        <a:lstStyle/>
        <a:p>
          <a:endParaRPr lang="en-US"/>
        </a:p>
      </dgm:t>
    </dgm:pt>
    <dgm:pt modelId="{03A1017C-3915-4DCC-A2CA-47EA1DA80F80}" type="sibTrans" cxnId="{72F1BAF4-EA07-453D-B47F-825BD3D4100B}">
      <dgm:prSet/>
      <dgm:spPr/>
      <dgm:t>
        <a:bodyPr/>
        <a:lstStyle/>
        <a:p>
          <a:endParaRPr lang="en-US"/>
        </a:p>
      </dgm:t>
    </dgm:pt>
    <dgm:pt modelId="{58D15BD8-41D1-4A45-9B7A-F4E5573A497F}">
      <dgm:prSet phldrT="[Text]"/>
      <dgm:spPr/>
      <dgm:t>
        <a:bodyPr/>
        <a:lstStyle/>
        <a:p>
          <a:r>
            <a:rPr lang="en-US" dirty="0" smtClean="0"/>
            <a:t>Equipment</a:t>
          </a:r>
        </a:p>
      </dgm:t>
    </dgm:pt>
    <dgm:pt modelId="{65DA7F52-F10D-4568-B917-3EA444C17993}" type="parTrans" cxnId="{BAD1D012-143D-474B-9209-95195B2DD6EE}">
      <dgm:prSet/>
      <dgm:spPr/>
      <dgm:t>
        <a:bodyPr/>
        <a:lstStyle/>
        <a:p>
          <a:endParaRPr lang="en-US"/>
        </a:p>
      </dgm:t>
    </dgm:pt>
    <dgm:pt modelId="{5CC3E0EF-A79E-4B00-8314-99E7917E4B7B}" type="sibTrans" cxnId="{BAD1D012-143D-474B-9209-95195B2DD6EE}">
      <dgm:prSet/>
      <dgm:spPr/>
      <dgm:t>
        <a:bodyPr/>
        <a:lstStyle/>
        <a:p>
          <a:endParaRPr lang="en-US"/>
        </a:p>
      </dgm:t>
    </dgm:pt>
    <dgm:pt modelId="{28213574-81B1-4A13-8A23-2D540D8EBE43}">
      <dgm:prSet phldrT="[Text]" custT="1"/>
      <dgm:spPr/>
      <dgm:t>
        <a:bodyPr/>
        <a:lstStyle/>
        <a:p>
          <a:r>
            <a:rPr lang="en-US" sz="1600" dirty="0" smtClean="0"/>
            <a:t>Machines</a:t>
          </a:r>
          <a:endParaRPr lang="en-US" sz="1600" dirty="0"/>
        </a:p>
      </dgm:t>
    </dgm:pt>
    <dgm:pt modelId="{BE3D2A34-C736-497F-8F47-8D363FAAA004}" type="parTrans" cxnId="{E862EBDE-E495-440D-AA14-1B4C0E5A2D5D}">
      <dgm:prSet/>
      <dgm:spPr/>
      <dgm:t>
        <a:bodyPr/>
        <a:lstStyle/>
        <a:p>
          <a:endParaRPr lang="en-US"/>
        </a:p>
      </dgm:t>
    </dgm:pt>
    <dgm:pt modelId="{B2AFEE69-7671-42FC-B841-AF213EE35686}" type="sibTrans" cxnId="{E862EBDE-E495-440D-AA14-1B4C0E5A2D5D}">
      <dgm:prSet/>
      <dgm:spPr/>
      <dgm:t>
        <a:bodyPr/>
        <a:lstStyle/>
        <a:p>
          <a:endParaRPr lang="en-US"/>
        </a:p>
      </dgm:t>
    </dgm:pt>
    <dgm:pt modelId="{58276B4A-2D3E-4B92-A9F6-1185F0C6E2C7}">
      <dgm:prSet phldrT="[Text]" custT="1"/>
      <dgm:spPr/>
      <dgm:t>
        <a:bodyPr/>
        <a:lstStyle/>
        <a:p>
          <a:r>
            <a:rPr lang="en-US" sz="1600" dirty="0" smtClean="0"/>
            <a:t>Tools</a:t>
          </a:r>
          <a:endParaRPr lang="en-US" sz="1600" dirty="0"/>
        </a:p>
      </dgm:t>
    </dgm:pt>
    <dgm:pt modelId="{E91EED49-E51E-4568-8D2C-1CB048B7CC58}" type="parTrans" cxnId="{B49DB7CE-0589-47F7-9E50-9B9D3AA26245}">
      <dgm:prSet/>
      <dgm:spPr/>
      <dgm:t>
        <a:bodyPr/>
        <a:lstStyle/>
        <a:p>
          <a:endParaRPr lang="en-US"/>
        </a:p>
      </dgm:t>
    </dgm:pt>
    <dgm:pt modelId="{8E3B60CC-07C8-4762-8EE1-B24421CDA0B7}" type="sibTrans" cxnId="{B49DB7CE-0589-47F7-9E50-9B9D3AA26245}">
      <dgm:prSet/>
      <dgm:spPr/>
      <dgm:t>
        <a:bodyPr/>
        <a:lstStyle/>
        <a:p>
          <a:endParaRPr lang="en-US"/>
        </a:p>
      </dgm:t>
    </dgm:pt>
    <dgm:pt modelId="{F36177EE-E8B3-43AA-92F0-1F35C71DAFC1}">
      <dgm:prSet phldrT="[Text]" custT="1"/>
      <dgm:spPr/>
      <dgm:t>
        <a:bodyPr/>
        <a:lstStyle/>
        <a:p>
          <a:r>
            <a:rPr lang="en-US" sz="3200" dirty="0" smtClean="0"/>
            <a:t>Process</a:t>
          </a:r>
          <a:endParaRPr lang="en-US" sz="3200" dirty="0"/>
        </a:p>
      </dgm:t>
    </dgm:pt>
    <dgm:pt modelId="{F292D86F-27E3-4EC8-AF2B-E217224C14BB}" type="parTrans" cxnId="{E5CDAAC3-D01E-489C-A44B-C793798AF5CB}">
      <dgm:prSet/>
      <dgm:spPr/>
      <dgm:t>
        <a:bodyPr/>
        <a:lstStyle/>
        <a:p>
          <a:endParaRPr lang="en-US"/>
        </a:p>
      </dgm:t>
    </dgm:pt>
    <dgm:pt modelId="{26AF815C-03F9-4AB9-96AC-43E4D676063B}" type="sibTrans" cxnId="{E5CDAAC3-D01E-489C-A44B-C793798AF5CB}">
      <dgm:prSet/>
      <dgm:spPr/>
      <dgm:t>
        <a:bodyPr/>
        <a:lstStyle/>
        <a:p>
          <a:endParaRPr lang="en-US"/>
        </a:p>
      </dgm:t>
    </dgm:pt>
    <dgm:pt modelId="{1320CEFC-A656-413D-A085-F66355A660C6}">
      <dgm:prSet phldrT="[Text]" custT="1"/>
      <dgm:spPr/>
      <dgm:t>
        <a:bodyPr/>
        <a:lstStyle/>
        <a:p>
          <a:r>
            <a:rPr lang="en-US" sz="2000" dirty="0" smtClean="0"/>
            <a:t>Production Processes</a:t>
          </a:r>
          <a:endParaRPr lang="en-US" sz="2000" dirty="0"/>
        </a:p>
      </dgm:t>
    </dgm:pt>
    <dgm:pt modelId="{D153C8FD-B200-4628-BA12-3693372ED110}" type="parTrans" cxnId="{7E46F044-186C-437F-859E-E2B717539E87}">
      <dgm:prSet/>
      <dgm:spPr/>
      <dgm:t>
        <a:bodyPr/>
        <a:lstStyle/>
        <a:p>
          <a:endParaRPr lang="en-US"/>
        </a:p>
      </dgm:t>
    </dgm:pt>
    <dgm:pt modelId="{F2D54744-4BAF-43CF-8D6B-B406BD80A81A}" type="sibTrans" cxnId="{7E46F044-186C-437F-859E-E2B717539E87}">
      <dgm:prSet/>
      <dgm:spPr/>
      <dgm:t>
        <a:bodyPr/>
        <a:lstStyle/>
        <a:p>
          <a:endParaRPr lang="en-US"/>
        </a:p>
      </dgm:t>
    </dgm:pt>
    <dgm:pt modelId="{35789783-94E6-4642-8A62-8C1129E64A57}">
      <dgm:prSet phldrT="[Text]"/>
      <dgm:spPr/>
      <dgm:t>
        <a:bodyPr/>
        <a:lstStyle/>
        <a:p>
          <a:r>
            <a:rPr lang="en-US" dirty="0" smtClean="0"/>
            <a:t>Materials</a:t>
          </a:r>
        </a:p>
      </dgm:t>
    </dgm:pt>
    <dgm:pt modelId="{9C9217AC-4EF5-4666-BB7B-4300A278E6A3}" type="parTrans" cxnId="{F37AF136-5AD5-41F3-A073-0F99A61C79C6}">
      <dgm:prSet/>
      <dgm:spPr/>
      <dgm:t>
        <a:bodyPr/>
        <a:lstStyle/>
        <a:p>
          <a:endParaRPr lang="en-US"/>
        </a:p>
      </dgm:t>
    </dgm:pt>
    <dgm:pt modelId="{E3E6B8DF-3F52-44D4-8CC9-97AD40F6D1E8}" type="sibTrans" cxnId="{F37AF136-5AD5-41F3-A073-0F99A61C79C6}">
      <dgm:prSet/>
      <dgm:spPr/>
      <dgm:t>
        <a:bodyPr/>
        <a:lstStyle/>
        <a:p>
          <a:endParaRPr lang="en-US"/>
        </a:p>
      </dgm:t>
    </dgm:pt>
    <dgm:pt modelId="{315F166D-AD6F-4A33-BF83-59D366D0E69D}">
      <dgm:prSet phldrT="[Text]"/>
      <dgm:spPr/>
      <dgm:t>
        <a:bodyPr/>
        <a:lstStyle/>
        <a:p>
          <a:r>
            <a:rPr lang="en-US" dirty="0" smtClean="0"/>
            <a:t>Environment </a:t>
          </a:r>
        </a:p>
      </dgm:t>
    </dgm:pt>
    <dgm:pt modelId="{C3A4D956-F428-46F9-9659-08356CE66561}" type="parTrans" cxnId="{7804444A-1C61-4267-8DE2-9590D5416BA2}">
      <dgm:prSet/>
      <dgm:spPr/>
      <dgm:t>
        <a:bodyPr/>
        <a:lstStyle/>
        <a:p>
          <a:endParaRPr lang="en-US"/>
        </a:p>
      </dgm:t>
    </dgm:pt>
    <dgm:pt modelId="{6E6A6491-B860-4858-BE52-0C19D38FDE4E}" type="sibTrans" cxnId="{7804444A-1C61-4267-8DE2-9590D5416BA2}">
      <dgm:prSet/>
      <dgm:spPr/>
      <dgm:t>
        <a:bodyPr/>
        <a:lstStyle/>
        <a:p>
          <a:endParaRPr lang="en-US"/>
        </a:p>
      </dgm:t>
    </dgm:pt>
    <dgm:pt modelId="{FE725A4B-2433-402C-898F-1CCB8CC84823}">
      <dgm:prSet phldrT="[Text]" custT="1"/>
      <dgm:spPr/>
      <dgm:t>
        <a:bodyPr/>
        <a:lstStyle/>
        <a:p>
          <a:r>
            <a:rPr lang="en-US" sz="1600" dirty="0" smtClean="0"/>
            <a:t>Raw Materials</a:t>
          </a:r>
        </a:p>
      </dgm:t>
    </dgm:pt>
    <dgm:pt modelId="{F1C1BC72-047F-416B-8DA1-789F46CAE301}" type="parTrans" cxnId="{D5AAEDA0-7AA2-455A-8F9F-00A468E0CD43}">
      <dgm:prSet/>
      <dgm:spPr/>
      <dgm:t>
        <a:bodyPr/>
        <a:lstStyle/>
        <a:p>
          <a:endParaRPr lang="en-US"/>
        </a:p>
      </dgm:t>
    </dgm:pt>
    <dgm:pt modelId="{33798B33-0A74-4C6B-AF53-40DE503A6DEA}" type="sibTrans" cxnId="{D5AAEDA0-7AA2-455A-8F9F-00A468E0CD43}">
      <dgm:prSet/>
      <dgm:spPr/>
      <dgm:t>
        <a:bodyPr/>
        <a:lstStyle/>
        <a:p>
          <a:endParaRPr lang="en-US"/>
        </a:p>
      </dgm:t>
    </dgm:pt>
    <dgm:pt modelId="{9A8B50BB-A9D9-4509-BEFC-F242E74FB21A}">
      <dgm:prSet phldrT="[Text]" custT="1"/>
      <dgm:spPr/>
      <dgm:t>
        <a:bodyPr/>
        <a:lstStyle/>
        <a:p>
          <a:r>
            <a:rPr lang="en-US" sz="2000" dirty="0" smtClean="0"/>
            <a:t>Contractors</a:t>
          </a:r>
          <a:endParaRPr lang="en-US" sz="2000" dirty="0"/>
        </a:p>
      </dgm:t>
    </dgm:pt>
    <dgm:pt modelId="{F9A49DD0-1BC4-4A2B-B9BA-57BA4742974C}" type="parTrans" cxnId="{D6286DB8-6329-4022-94CB-548AA8DD5600}">
      <dgm:prSet/>
      <dgm:spPr/>
      <dgm:t>
        <a:bodyPr/>
        <a:lstStyle/>
        <a:p>
          <a:endParaRPr lang="en-US"/>
        </a:p>
      </dgm:t>
    </dgm:pt>
    <dgm:pt modelId="{63780B84-9BAA-4988-9B59-09F691F73184}" type="sibTrans" cxnId="{D6286DB8-6329-4022-94CB-548AA8DD5600}">
      <dgm:prSet/>
      <dgm:spPr/>
      <dgm:t>
        <a:bodyPr/>
        <a:lstStyle/>
        <a:p>
          <a:endParaRPr lang="en-US"/>
        </a:p>
      </dgm:t>
    </dgm:pt>
    <dgm:pt modelId="{29C46104-61EC-44E2-9646-E1B60B998DE1}">
      <dgm:prSet phldrT="[Text]" custT="1"/>
      <dgm:spPr/>
      <dgm:t>
        <a:bodyPr/>
        <a:lstStyle/>
        <a:p>
          <a:r>
            <a:rPr lang="en-US" sz="1600" dirty="0" smtClean="0"/>
            <a:t>Installations</a:t>
          </a:r>
          <a:endParaRPr lang="en-US" sz="1600" dirty="0"/>
        </a:p>
      </dgm:t>
    </dgm:pt>
    <dgm:pt modelId="{7733EDD2-BABF-496F-9B26-AEE7E451215B}" type="parTrans" cxnId="{FD36D62B-3023-4F20-AD74-95A0F32515B8}">
      <dgm:prSet/>
      <dgm:spPr/>
      <dgm:t>
        <a:bodyPr/>
        <a:lstStyle/>
        <a:p>
          <a:endParaRPr lang="en-US"/>
        </a:p>
      </dgm:t>
    </dgm:pt>
    <dgm:pt modelId="{C3F07B23-155A-4F6E-8EC2-7FB105642FEA}" type="sibTrans" cxnId="{FD36D62B-3023-4F20-AD74-95A0F32515B8}">
      <dgm:prSet/>
      <dgm:spPr/>
      <dgm:t>
        <a:bodyPr/>
        <a:lstStyle/>
        <a:p>
          <a:endParaRPr lang="en-US"/>
        </a:p>
      </dgm:t>
    </dgm:pt>
    <dgm:pt modelId="{A301AA88-D362-4B00-8FAE-C7EECED68BA8}">
      <dgm:prSet phldrT="[Text]" custT="1"/>
      <dgm:spPr/>
      <dgm:t>
        <a:bodyPr/>
        <a:lstStyle/>
        <a:p>
          <a:r>
            <a:rPr lang="en-US" sz="1600" dirty="0" smtClean="0"/>
            <a:t>End Products</a:t>
          </a:r>
        </a:p>
      </dgm:t>
    </dgm:pt>
    <dgm:pt modelId="{E00AEE33-730F-4576-AA4B-D911C8B85A3C}" type="parTrans" cxnId="{F5DCADDE-7700-487A-AC77-A196CCC82827}">
      <dgm:prSet/>
      <dgm:spPr/>
      <dgm:t>
        <a:bodyPr/>
        <a:lstStyle/>
        <a:p>
          <a:endParaRPr lang="en-US"/>
        </a:p>
      </dgm:t>
    </dgm:pt>
    <dgm:pt modelId="{89F6ABEB-D27D-479E-A619-14EAFC530F7F}" type="sibTrans" cxnId="{F5DCADDE-7700-487A-AC77-A196CCC82827}">
      <dgm:prSet/>
      <dgm:spPr/>
      <dgm:t>
        <a:bodyPr/>
        <a:lstStyle/>
        <a:p>
          <a:endParaRPr lang="en-US"/>
        </a:p>
      </dgm:t>
    </dgm:pt>
    <dgm:pt modelId="{78CD232B-486E-4DDD-B7DB-57BBB9ABE444}">
      <dgm:prSet phldrT="[Text]" custT="1"/>
      <dgm:spPr/>
      <dgm:t>
        <a:bodyPr/>
        <a:lstStyle/>
        <a:p>
          <a:r>
            <a:rPr lang="en-US" sz="1600" dirty="0" smtClean="0"/>
            <a:t>Waste</a:t>
          </a:r>
        </a:p>
      </dgm:t>
    </dgm:pt>
    <dgm:pt modelId="{67E4F823-A06A-4623-9C0E-6427EB7FE2B7}" type="parTrans" cxnId="{5B98FD90-20F6-4499-97DD-62D73794DFBD}">
      <dgm:prSet/>
      <dgm:spPr/>
      <dgm:t>
        <a:bodyPr/>
        <a:lstStyle/>
        <a:p>
          <a:endParaRPr lang="en-US"/>
        </a:p>
      </dgm:t>
    </dgm:pt>
    <dgm:pt modelId="{D6B56D78-DB80-4EB7-B841-213F143C49A8}" type="sibTrans" cxnId="{5B98FD90-20F6-4499-97DD-62D73794DFBD}">
      <dgm:prSet/>
      <dgm:spPr/>
      <dgm:t>
        <a:bodyPr/>
        <a:lstStyle/>
        <a:p>
          <a:endParaRPr lang="en-US"/>
        </a:p>
      </dgm:t>
    </dgm:pt>
    <dgm:pt modelId="{4CAE632E-5F12-42BC-8E2A-B04E29FDB235}">
      <dgm:prSet phldrT="[Text]" custT="1"/>
      <dgm:spPr/>
      <dgm:t>
        <a:bodyPr/>
        <a:lstStyle/>
        <a:p>
          <a:r>
            <a:rPr lang="en-US" sz="2000" dirty="0" smtClean="0"/>
            <a:t>Workers environment</a:t>
          </a:r>
        </a:p>
      </dgm:t>
    </dgm:pt>
    <dgm:pt modelId="{11E501E4-92CD-475B-8A30-47C9B30F9144}" type="parTrans" cxnId="{35E8EF00-A765-4883-93B6-5CBA9CF3A14D}">
      <dgm:prSet/>
      <dgm:spPr/>
      <dgm:t>
        <a:bodyPr/>
        <a:lstStyle/>
        <a:p>
          <a:endParaRPr lang="en-US"/>
        </a:p>
      </dgm:t>
    </dgm:pt>
    <dgm:pt modelId="{FC91CAD1-94B7-4219-84B1-4D15183DE77F}" type="sibTrans" cxnId="{35E8EF00-A765-4883-93B6-5CBA9CF3A14D}">
      <dgm:prSet/>
      <dgm:spPr/>
      <dgm:t>
        <a:bodyPr/>
        <a:lstStyle/>
        <a:p>
          <a:endParaRPr lang="en-US"/>
        </a:p>
      </dgm:t>
    </dgm:pt>
    <dgm:pt modelId="{F703E8BF-4BD6-4DCD-A299-30121905E07A}">
      <dgm:prSet phldrT="[Text]" custT="1"/>
      <dgm:spPr/>
      <dgm:t>
        <a:bodyPr/>
        <a:lstStyle/>
        <a:p>
          <a:r>
            <a:rPr lang="en-US" sz="2000" dirty="0" smtClean="0"/>
            <a:t>Environment </a:t>
          </a:r>
        </a:p>
      </dgm:t>
    </dgm:pt>
    <dgm:pt modelId="{808AE8F8-534E-44B6-8EC0-F644883C8F56}" type="parTrans" cxnId="{2319A0CD-839A-4793-B6B6-ECA32CDF503E}">
      <dgm:prSet/>
      <dgm:spPr/>
      <dgm:t>
        <a:bodyPr/>
        <a:lstStyle/>
        <a:p>
          <a:endParaRPr lang="en-US"/>
        </a:p>
      </dgm:t>
    </dgm:pt>
    <dgm:pt modelId="{6C6A5720-A1C9-4D0E-98EE-948C7BB96335}" type="sibTrans" cxnId="{2319A0CD-839A-4793-B6B6-ECA32CDF503E}">
      <dgm:prSet/>
      <dgm:spPr/>
      <dgm:t>
        <a:bodyPr/>
        <a:lstStyle/>
        <a:p>
          <a:endParaRPr lang="en-US"/>
        </a:p>
      </dgm:t>
    </dgm:pt>
    <dgm:pt modelId="{EB4B974B-9DFC-4871-804E-222CC264EAAF}">
      <dgm:prSet phldrT="[Text]" custT="1"/>
      <dgm:spPr/>
      <dgm:t>
        <a:bodyPr/>
        <a:lstStyle/>
        <a:p>
          <a:r>
            <a:rPr lang="en-US" sz="2000" dirty="0" smtClean="0"/>
            <a:t>Work Processes</a:t>
          </a:r>
          <a:endParaRPr lang="en-US" sz="2000" dirty="0"/>
        </a:p>
      </dgm:t>
    </dgm:pt>
    <dgm:pt modelId="{9322591A-98E8-48B2-B00E-C0048DF00B00}" type="parTrans" cxnId="{8F546144-2B2E-4338-8618-8BE58897D2FA}">
      <dgm:prSet/>
      <dgm:spPr/>
      <dgm:t>
        <a:bodyPr/>
        <a:lstStyle/>
        <a:p>
          <a:endParaRPr lang="en-US"/>
        </a:p>
      </dgm:t>
    </dgm:pt>
    <dgm:pt modelId="{4D0A2411-7FCF-4D44-8169-70BE4157DBBD}" type="sibTrans" cxnId="{8F546144-2B2E-4338-8618-8BE58897D2FA}">
      <dgm:prSet/>
      <dgm:spPr/>
      <dgm:t>
        <a:bodyPr/>
        <a:lstStyle/>
        <a:p>
          <a:endParaRPr lang="en-US"/>
        </a:p>
      </dgm:t>
    </dgm:pt>
    <dgm:pt modelId="{4347A415-4512-4762-B9F0-A0353540F7A9}" type="pres">
      <dgm:prSet presAssocID="{A6FB4B2C-4DEC-41C8-B35D-4C1EC58F229C}" presName="Name0" presStyleCnt="0">
        <dgm:presLayoutVars>
          <dgm:dir/>
          <dgm:animLvl val="lvl"/>
          <dgm:resizeHandles val="exact"/>
        </dgm:presLayoutVars>
      </dgm:prSet>
      <dgm:spPr/>
      <dgm:t>
        <a:bodyPr/>
        <a:lstStyle/>
        <a:p>
          <a:endParaRPr lang="en-US"/>
        </a:p>
      </dgm:t>
    </dgm:pt>
    <dgm:pt modelId="{29F72055-996F-4204-91EA-A813972301B9}" type="pres">
      <dgm:prSet presAssocID="{B536F92D-5417-4A8A-A0F5-975AFB046249}" presName="linNode" presStyleCnt="0"/>
      <dgm:spPr/>
      <dgm:t>
        <a:bodyPr/>
        <a:lstStyle/>
        <a:p>
          <a:endParaRPr lang="en-US"/>
        </a:p>
      </dgm:t>
    </dgm:pt>
    <dgm:pt modelId="{7476F938-80A6-4FC7-B461-80B36588159D}" type="pres">
      <dgm:prSet presAssocID="{B536F92D-5417-4A8A-A0F5-975AFB046249}" presName="parentText" presStyleLbl="node1" presStyleIdx="0" presStyleCnt="5">
        <dgm:presLayoutVars>
          <dgm:chMax val="1"/>
          <dgm:bulletEnabled val="1"/>
        </dgm:presLayoutVars>
      </dgm:prSet>
      <dgm:spPr/>
      <dgm:t>
        <a:bodyPr/>
        <a:lstStyle/>
        <a:p>
          <a:endParaRPr lang="en-US"/>
        </a:p>
      </dgm:t>
    </dgm:pt>
    <dgm:pt modelId="{B2C42DE0-482B-4476-8F02-E0AB4793B067}" type="pres">
      <dgm:prSet presAssocID="{B536F92D-5417-4A8A-A0F5-975AFB046249}" presName="descendantText" presStyleLbl="alignAccFollowNode1" presStyleIdx="0" presStyleCnt="5">
        <dgm:presLayoutVars>
          <dgm:bulletEnabled val="1"/>
        </dgm:presLayoutVars>
      </dgm:prSet>
      <dgm:spPr/>
      <dgm:t>
        <a:bodyPr/>
        <a:lstStyle/>
        <a:p>
          <a:endParaRPr lang="en-US"/>
        </a:p>
      </dgm:t>
    </dgm:pt>
    <dgm:pt modelId="{A3BCEA6B-0818-4444-AB73-4E1005AE93E6}" type="pres">
      <dgm:prSet presAssocID="{FA9AD020-E512-420A-93CD-05E85D13AF83}" presName="sp" presStyleCnt="0"/>
      <dgm:spPr/>
      <dgm:t>
        <a:bodyPr/>
        <a:lstStyle/>
        <a:p>
          <a:endParaRPr lang="en-US"/>
        </a:p>
      </dgm:t>
    </dgm:pt>
    <dgm:pt modelId="{EC85A7F7-F78E-4AA1-AA60-1BE57FCE0B00}" type="pres">
      <dgm:prSet presAssocID="{58D15BD8-41D1-4A45-9B7A-F4E5573A497F}" presName="linNode" presStyleCnt="0"/>
      <dgm:spPr/>
      <dgm:t>
        <a:bodyPr/>
        <a:lstStyle/>
        <a:p>
          <a:endParaRPr lang="en-US"/>
        </a:p>
      </dgm:t>
    </dgm:pt>
    <dgm:pt modelId="{DB013DA0-4CAB-486A-8312-CF00C6C4D17C}" type="pres">
      <dgm:prSet presAssocID="{58D15BD8-41D1-4A45-9B7A-F4E5573A497F}" presName="parentText" presStyleLbl="node1" presStyleIdx="1" presStyleCnt="5">
        <dgm:presLayoutVars>
          <dgm:chMax val="1"/>
          <dgm:bulletEnabled val="1"/>
        </dgm:presLayoutVars>
      </dgm:prSet>
      <dgm:spPr/>
      <dgm:t>
        <a:bodyPr/>
        <a:lstStyle/>
        <a:p>
          <a:endParaRPr lang="en-US"/>
        </a:p>
      </dgm:t>
    </dgm:pt>
    <dgm:pt modelId="{A80F14E8-8D43-411F-816B-F39EC81D3D68}" type="pres">
      <dgm:prSet presAssocID="{58D15BD8-41D1-4A45-9B7A-F4E5573A497F}" presName="descendantText" presStyleLbl="alignAccFollowNode1" presStyleIdx="1" presStyleCnt="5">
        <dgm:presLayoutVars>
          <dgm:bulletEnabled val="1"/>
        </dgm:presLayoutVars>
      </dgm:prSet>
      <dgm:spPr/>
      <dgm:t>
        <a:bodyPr/>
        <a:lstStyle/>
        <a:p>
          <a:endParaRPr lang="en-US"/>
        </a:p>
      </dgm:t>
    </dgm:pt>
    <dgm:pt modelId="{2A29C878-AEA4-419C-B0B8-F237C7DD3C36}" type="pres">
      <dgm:prSet presAssocID="{5CC3E0EF-A79E-4B00-8314-99E7917E4B7B}" presName="sp" presStyleCnt="0"/>
      <dgm:spPr/>
      <dgm:t>
        <a:bodyPr/>
        <a:lstStyle/>
        <a:p>
          <a:endParaRPr lang="en-US"/>
        </a:p>
      </dgm:t>
    </dgm:pt>
    <dgm:pt modelId="{CDECC304-E51B-4861-B7BC-E4BE601323ED}" type="pres">
      <dgm:prSet presAssocID="{35789783-94E6-4642-8A62-8C1129E64A57}" presName="linNode" presStyleCnt="0"/>
      <dgm:spPr/>
      <dgm:t>
        <a:bodyPr/>
        <a:lstStyle/>
        <a:p>
          <a:endParaRPr lang="en-US"/>
        </a:p>
      </dgm:t>
    </dgm:pt>
    <dgm:pt modelId="{4BC0C40C-6ECD-4CFD-A01C-403C2A3D0A43}" type="pres">
      <dgm:prSet presAssocID="{35789783-94E6-4642-8A62-8C1129E64A57}" presName="parentText" presStyleLbl="node1" presStyleIdx="2" presStyleCnt="5">
        <dgm:presLayoutVars>
          <dgm:chMax val="1"/>
          <dgm:bulletEnabled val="1"/>
        </dgm:presLayoutVars>
      </dgm:prSet>
      <dgm:spPr/>
      <dgm:t>
        <a:bodyPr/>
        <a:lstStyle/>
        <a:p>
          <a:endParaRPr lang="en-US"/>
        </a:p>
      </dgm:t>
    </dgm:pt>
    <dgm:pt modelId="{BAA06736-A1A5-412C-8A95-8CFC16B1BEF1}" type="pres">
      <dgm:prSet presAssocID="{35789783-94E6-4642-8A62-8C1129E64A57}" presName="descendantText" presStyleLbl="alignAccFollowNode1" presStyleIdx="2" presStyleCnt="5">
        <dgm:presLayoutVars>
          <dgm:bulletEnabled val="1"/>
        </dgm:presLayoutVars>
      </dgm:prSet>
      <dgm:spPr/>
      <dgm:t>
        <a:bodyPr/>
        <a:lstStyle/>
        <a:p>
          <a:endParaRPr lang="en-US"/>
        </a:p>
      </dgm:t>
    </dgm:pt>
    <dgm:pt modelId="{44C5AB95-1772-4427-9BFB-EC004FA2AA31}" type="pres">
      <dgm:prSet presAssocID="{E3E6B8DF-3F52-44D4-8CC9-97AD40F6D1E8}" presName="sp" presStyleCnt="0"/>
      <dgm:spPr/>
      <dgm:t>
        <a:bodyPr/>
        <a:lstStyle/>
        <a:p>
          <a:endParaRPr lang="en-US"/>
        </a:p>
      </dgm:t>
    </dgm:pt>
    <dgm:pt modelId="{05A97EE9-206A-42C5-804E-1E76C571B204}" type="pres">
      <dgm:prSet presAssocID="{315F166D-AD6F-4A33-BF83-59D366D0E69D}" presName="linNode" presStyleCnt="0"/>
      <dgm:spPr/>
      <dgm:t>
        <a:bodyPr/>
        <a:lstStyle/>
        <a:p>
          <a:endParaRPr lang="en-US"/>
        </a:p>
      </dgm:t>
    </dgm:pt>
    <dgm:pt modelId="{0FBABE93-B6F5-46EC-9772-41DA71391F36}" type="pres">
      <dgm:prSet presAssocID="{315F166D-AD6F-4A33-BF83-59D366D0E69D}" presName="parentText" presStyleLbl="node1" presStyleIdx="3" presStyleCnt="5">
        <dgm:presLayoutVars>
          <dgm:chMax val="1"/>
          <dgm:bulletEnabled val="1"/>
        </dgm:presLayoutVars>
      </dgm:prSet>
      <dgm:spPr/>
      <dgm:t>
        <a:bodyPr/>
        <a:lstStyle/>
        <a:p>
          <a:endParaRPr lang="en-US"/>
        </a:p>
      </dgm:t>
    </dgm:pt>
    <dgm:pt modelId="{1E0BACB3-9A81-4CC3-977F-98CCF8AD1D8E}" type="pres">
      <dgm:prSet presAssocID="{315F166D-AD6F-4A33-BF83-59D366D0E69D}" presName="descendantText" presStyleLbl="alignAccFollowNode1" presStyleIdx="3" presStyleCnt="5">
        <dgm:presLayoutVars>
          <dgm:bulletEnabled val="1"/>
        </dgm:presLayoutVars>
      </dgm:prSet>
      <dgm:spPr/>
      <dgm:t>
        <a:bodyPr/>
        <a:lstStyle/>
        <a:p>
          <a:endParaRPr lang="en-US"/>
        </a:p>
      </dgm:t>
    </dgm:pt>
    <dgm:pt modelId="{E39DDB82-F1D6-4338-A4A4-C613FA36D082}" type="pres">
      <dgm:prSet presAssocID="{6E6A6491-B860-4858-BE52-0C19D38FDE4E}" presName="sp" presStyleCnt="0"/>
      <dgm:spPr/>
      <dgm:t>
        <a:bodyPr/>
        <a:lstStyle/>
        <a:p>
          <a:endParaRPr lang="en-US"/>
        </a:p>
      </dgm:t>
    </dgm:pt>
    <dgm:pt modelId="{14CD3708-E97D-4AE4-8CC3-2E5D42C091EE}" type="pres">
      <dgm:prSet presAssocID="{F36177EE-E8B3-43AA-92F0-1F35C71DAFC1}" presName="linNode" presStyleCnt="0"/>
      <dgm:spPr/>
      <dgm:t>
        <a:bodyPr/>
        <a:lstStyle/>
        <a:p>
          <a:endParaRPr lang="en-US"/>
        </a:p>
      </dgm:t>
    </dgm:pt>
    <dgm:pt modelId="{B74D3992-2C95-4D9C-949B-CD1EE438A3DB}" type="pres">
      <dgm:prSet presAssocID="{F36177EE-E8B3-43AA-92F0-1F35C71DAFC1}" presName="parentText" presStyleLbl="node1" presStyleIdx="4" presStyleCnt="5">
        <dgm:presLayoutVars>
          <dgm:chMax val="1"/>
          <dgm:bulletEnabled val="1"/>
        </dgm:presLayoutVars>
      </dgm:prSet>
      <dgm:spPr/>
      <dgm:t>
        <a:bodyPr/>
        <a:lstStyle/>
        <a:p>
          <a:endParaRPr lang="en-US"/>
        </a:p>
      </dgm:t>
    </dgm:pt>
    <dgm:pt modelId="{1FBE5877-FC79-41B2-9084-987449289E74}" type="pres">
      <dgm:prSet presAssocID="{F36177EE-E8B3-43AA-92F0-1F35C71DAFC1}" presName="descendantText" presStyleLbl="alignAccFollowNode1" presStyleIdx="4" presStyleCnt="5">
        <dgm:presLayoutVars>
          <dgm:bulletEnabled val="1"/>
        </dgm:presLayoutVars>
      </dgm:prSet>
      <dgm:spPr/>
      <dgm:t>
        <a:bodyPr/>
        <a:lstStyle/>
        <a:p>
          <a:endParaRPr lang="en-US"/>
        </a:p>
      </dgm:t>
    </dgm:pt>
  </dgm:ptLst>
  <dgm:cxnLst>
    <dgm:cxn modelId="{BAD1D012-143D-474B-9209-95195B2DD6EE}" srcId="{A6FB4B2C-4DEC-41C8-B35D-4C1EC58F229C}" destId="{58D15BD8-41D1-4A45-9B7A-F4E5573A497F}" srcOrd="1" destOrd="0" parTransId="{65DA7F52-F10D-4568-B917-3EA444C17993}" sibTransId="{5CC3E0EF-A79E-4B00-8314-99E7917E4B7B}"/>
    <dgm:cxn modelId="{5B98FD90-20F6-4499-97DD-62D73794DFBD}" srcId="{35789783-94E6-4642-8A62-8C1129E64A57}" destId="{78CD232B-486E-4DDD-B7DB-57BBB9ABE444}" srcOrd="2" destOrd="0" parTransId="{67E4F823-A06A-4623-9C0E-6427EB7FE2B7}" sibTransId="{D6B56D78-DB80-4EB7-B841-213F143C49A8}"/>
    <dgm:cxn modelId="{F8D0913B-31CB-438B-945A-D18A30305CA4}" type="presOf" srcId="{A6FB4B2C-4DEC-41C8-B35D-4C1EC58F229C}" destId="{4347A415-4512-4762-B9F0-A0353540F7A9}" srcOrd="0" destOrd="0" presId="urn:microsoft.com/office/officeart/2005/8/layout/vList5"/>
    <dgm:cxn modelId="{0219211B-08EE-4BA4-B4B3-9E719D0026B7}" type="presOf" srcId="{78CD232B-486E-4DDD-B7DB-57BBB9ABE444}" destId="{BAA06736-A1A5-412C-8A95-8CFC16B1BEF1}" srcOrd="0" destOrd="2" presId="urn:microsoft.com/office/officeart/2005/8/layout/vList5"/>
    <dgm:cxn modelId="{8F546144-2B2E-4338-8618-8BE58897D2FA}" srcId="{F36177EE-E8B3-43AA-92F0-1F35C71DAFC1}" destId="{EB4B974B-9DFC-4871-804E-222CC264EAAF}" srcOrd="1" destOrd="0" parTransId="{9322591A-98E8-48B2-B00E-C0048DF00B00}" sibTransId="{4D0A2411-7FCF-4D44-8169-70BE4157DBBD}"/>
    <dgm:cxn modelId="{ED5D6DFC-8435-4E6E-B846-80153386DEA5}" type="presOf" srcId="{58276B4A-2D3E-4B92-A9F6-1185F0C6E2C7}" destId="{A80F14E8-8D43-411F-816B-F39EC81D3D68}" srcOrd="0" destOrd="1" presId="urn:microsoft.com/office/officeart/2005/8/layout/vList5"/>
    <dgm:cxn modelId="{D6286DB8-6329-4022-94CB-548AA8DD5600}" srcId="{B536F92D-5417-4A8A-A0F5-975AFB046249}" destId="{9A8B50BB-A9D9-4509-BEFC-F242E74FB21A}" srcOrd="1" destOrd="0" parTransId="{F9A49DD0-1BC4-4A2B-B9BA-57BA4742974C}" sibTransId="{63780B84-9BAA-4988-9B59-09F691F73184}"/>
    <dgm:cxn modelId="{E862EBDE-E495-440D-AA14-1B4C0E5A2D5D}" srcId="{58D15BD8-41D1-4A45-9B7A-F4E5573A497F}" destId="{28213574-81B1-4A13-8A23-2D540D8EBE43}" srcOrd="0" destOrd="0" parTransId="{BE3D2A34-C736-497F-8F47-8D363FAAA004}" sibTransId="{B2AFEE69-7671-42FC-B841-AF213EE35686}"/>
    <dgm:cxn modelId="{4EE11670-3980-4674-83EA-0216DAE4CC48}" type="presOf" srcId="{28213574-81B1-4A13-8A23-2D540D8EBE43}" destId="{A80F14E8-8D43-411F-816B-F39EC81D3D68}" srcOrd="0" destOrd="0" presId="urn:microsoft.com/office/officeart/2005/8/layout/vList5"/>
    <dgm:cxn modelId="{3E05AD24-5C58-4087-BE93-425E00B7D0F3}" type="presOf" srcId="{1320CEFC-A656-413D-A085-F66355A660C6}" destId="{1FBE5877-FC79-41B2-9084-987449289E74}" srcOrd="0" destOrd="0" presId="urn:microsoft.com/office/officeart/2005/8/layout/vList5"/>
    <dgm:cxn modelId="{64470CE3-B273-4E3A-A68F-4C9408B86D64}" type="presOf" srcId="{A301AA88-D362-4B00-8FAE-C7EECED68BA8}" destId="{BAA06736-A1A5-412C-8A95-8CFC16B1BEF1}" srcOrd="0" destOrd="1" presId="urn:microsoft.com/office/officeart/2005/8/layout/vList5"/>
    <dgm:cxn modelId="{FD36D62B-3023-4F20-AD74-95A0F32515B8}" srcId="{58D15BD8-41D1-4A45-9B7A-F4E5573A497F}" destId="{29C46104-61EC-44E2-9646-E1B60B998DE1}" srcOrd="2" destOrd="0" parTransId="{7733EDD2-BABF-496F-9B26-AEE7E451215B}" sibTransId="{C3F07B23-155A-4F6E-8EC2-7FB105642FEA}"/>
    <dgm:cxn modelId="{7BF3ECF8-FB12-4BB4-B63E-86C9FFB8115A}" type="presOf" srcId="{B536F92D-5417-4A8A-A0F5-975AFB046249}" destId="{7476F938-80A6-4FC7-B461-80B36588159D}" srcOrd="0" destOrd="0" presId="urn:microsoft.com/office/officeart/2005/8/layout/vList5"/>
    <dgm:cxn modelId="{5EF3F2B6-1F5F-4956-B970-859A03EC0E33}" type="presOf" srcId="{F36177EE-E8B3-43AA-92F0-1F35C71DAFC1}" destId="{B74D3992-2C95-4D9C-949B-CD1EE438A3DB}" srcOrd="0" destOrd="0" presId="urn:microsoft.com/office/officeart/2005/8/layout/vList5"/>
    <dgm:cxn modelId="{7E46F044-186C-437F-859E-E2B717539E87}" srcId="{F36177EE-E8B3-43AA-92F0-1F35C71DAFC1}" destId="{1320CEFC-A656-413D-A085-F66355A660C6}" srcOrd="0" destOrd="0" parTransId="{D153C8FD-B200-4628-BA12-3693372ED110}" sibTransId="{F2D54744-4BAF-43CF-8D6B-B406BD80A81A}"/>
    <dgm:cxn modelId="{F5DCADDE-7700-487A-AC77-A196CCC82827}" srcId="{35789783-94E6-4642-8A62-8C1129E64A57}" destId="{A301AA88-D362-4B00-8FAE-C7EECED68BA8}" srcOrd="1" destOrd="0" parTransId="{E00AEE33-730F-4576-AA4B-D911C8B85A3C}" sibTransId="{89F6ABEB-D27D-479E-A619-14EAFC530F7F}"/>
    <dgm:cxn modelId="{143B93B0-88D8-4993-8A02-AF63C1A0CC80}" type="presOf" srcId="{35789783-94E6-4642-8A62-8C1129E64A57}" destId="{4BC0C40C-6ECD-4CFD-A01C-403C2A3D0A43}" srcOrd="0" destOrd="0" presId="urn:microsoft.com/office/officeart/2005/8/layout/vList5"/>
    <dgm:cxn modelId="{CB8F1CB4-C2DA-4EA7-A737-341A731A90A9}" type="presOf" srcId="{F703E8BF-4BD6-4DCD-A299-30121905E07A}" destId="{1E0BACB3-9A81-4CC3-977F-98CCF8AD1D8E}" srcOrd="0" destOrd="1" presId="urn:microsoft.com/office/officeart/2005/8/layout/vList5"/>
    <dgm:cxn modelId="{F37AF136-5AD5-41F3-A073-0F99A61C79C6}" srcId="{A6FB4B2C-4DEC-41C8-B35D-4C1EC58F229C}" destId="{35789783-94E6-4642-8A62-8C1129E64A57}" srcOrd="2" destOrd="0" parTransId="{9C9217AC-4EF5-4666-BB7B-4300A278E6A3}" sibTransId="{E3E6B8DF-3F52-44D4-8CC9-97AD40F6D1E8}"/>
    <dgm:cxn modelId="{72F1BAF4-EA07-453D-B47F-825BD3D4100B}" srcId="{B536F92D-5417-4A8A-A0F5-975AFB046249}" destId="{89664405-2B11-475C-894F-53A47ECCDC9A}" srcOrd="0" destOrd="0" parTransId="{E6F41A19-5352-44A7-A6CF-D2ADE6B2201C}" sibTransId="{03A1017C-3915-4DCC-A2CA-47EA1DA80F80}"/>
    <dgm:cxn modelId="{B49DB7CE-0589-47F7-9E50-9B9D3AA26245}" srcId="{58D15BD8-41D1-4A45-9B7A-F4E5573A497F}" destId="{58276B4A-2D3E-4B92-A9F6-1185F0C6E2C7}" srcOrd="1" destOrd="0" parTransId="{E91EED49-E51E-4568-8D2C-1CB048B7CC58}" sibTransId="{8E3B60CC-07C8-4762-8EE1-B24421CDA0B7}"/>
    <dgm:cxn modelId="{7804444A-1C61-4267-8DE2-9590D5416BA2}" srcId="{A6FB4B2C-4DEC-41C8-B35D-4C1EC58F229C}" destId="{315F166D-AD6F-4A33-BF83-59D366D0E69D}" srcOrd="3" destOrd="0" parTransId="{C3A4D956-F428-46F9-9659-08356CE66561}" sibTransId="{6E6A6491-B860-4858-BE52-0C19D38FDE4E}"/>
    <dgm:cxn modelId="{E5CDAAC3-D01E-489C-A44B-C793798AF5CB}" srcId="{A6FB4B2C-4DEC-41C8-B35D-4C1EC58F229C}" destId="{F36177EE-E8B3-43AA-92F0-1F35C71DAFC1}" srcOrd="4" destOrd="0" parTransId="{F292D86F-27E3-4EC8-AF2B-E217224C14BB}" sibTransId="{26AF815C-03F9-4AB9-96AC-43E4D676063B}"/>
    <dgm:cxn modelId="{7A70C725-0FD7-4A20-A3F5-908A702B29FE}" type="presOf" srcId="{FE725A4B-2433-402C-898F-1CCB8CC84823}" destId="{BAA06736-A1A5-412C-8A95-8CFC16B1BEF1}" srcOrd="0" destOrd="0" presId="urn:microsoft.com/office/officeart/2005/8/layout/vList5"/>
    <dgm:cxn modelId="{2319A0CD-839A-4793-B6B6-ECA32CDF503E}" srcId="{315F166D-AD6F-4A33-BF83-59D366D0E69D}" destId="{F703E8BF-4BD6-4DCD-A299-30121905E07A}" srcOrd="1" destOrd="0" parTransId="{808AE8F8-534E-44B6-8EC0-F644883C8F56}" sibTransId="{6C6A5720-A1C9-4D0E-98EE-948C7BB96335}"/>
    <dgm:cxn modelId="{92672B38-EBB1-40F0-A199-6EEC8EB36F15}" type="presOf" srcId="{89664405-2B11-475C-894F-53A47ECCDC9A}" destId="{B2C42DE0-482B-4476-8F02-E0AB4793B067}" srcOrd="0" destOrd="0" presId="urn:microsoft.com/office/officeart/2005/8/layout/vList5"/>
    <dgm:cxn modelId="{3B8A3C08-8152-4487-8DA2-6BB1C319EACE}" srcId="{A6FB4B2C-4DEC-41C8-B35D-4C1EC58F229C}" destId="{B536F92D-5417-4A8A-A0F5-975AFB046249}" srcOrd="0" destOrd="0" parTransId="{FFC5ACF0-2013-4345-A29B-4427DD8DC9E5}" sibTransId="{FA9AD020-E512-420A-93CD-05E85D13AF83}"/>
    <dgm:cxn modelId="{32B9F06A-3C55-4588-A4BD-9D5C7B9F8D5B}" type="presOf" srcId="{58D15BD8-41D1-4A45-9B7A-F4E5573A497F}" destId="{DB013DA0-4CAB-486A-8312-CF00C6C4D17C}" srcOrd="0" destOrd="0" presId="urn:microsoft.com/office/officeart/2005/8/layout/vList5"/>
    <dgm:cxn modelId="{F6E4759B-DEFA-482E-864D-AE50CD6E62E6}" type="presOf" srcId="{4CAE632E-5F12-42BC-8E2A-B04E29FDB235}" destId="{1E0BACB3-9A81-4CC3-977F-98CCF8AD1D8E}" srcOrd="0" destOrd="0" presId="urn:microsoft.com/office/officeart/2005/8/layout/vList5"/>
    <dgm:cxn modelId="{E6221B03-FD28-4C5B-A8A4-FD56E06C326E}" type="presOf" srcId="{29C46104-61EC-44E2-9646-E1B60B998DE1}" destId="{A80F14E8-8D43-411F-816B-F39EC81D3D68}" srcOrd="0" destOrd="2" presId="urn:microsoft.com/office/officeart/2005/8/layout/vList5"/>
    <dgm:cxn modelId="{212415BA-2F96-4A4D-ACEC-0E518CCD4959}" type="presOf" srcId="{315F166D-AD6F-4A33-BF83-59D366D0E69D}" destId="{0FBABE93-B6F5-46EC-9772-41DA71391F36}" srcOrd="0" destOrd="0" presId="urn:microsoft.com/office/officeart/2005/8/layout/vList5"/>
    <dgm:cxn modelId="{604B604E-BC8F-48E1-BD38-DA3E92C7B981}" type="presOf" srcId="{EB4B974B-9DFC-4871-804E-222CC264EAAF}" destId="{1FBE5877-FC79-41B2-9084-987449289E74}" srcOrd="0" destOrd="1" presId="urn:microsoft.com/office/officeart/2005/8/layout/vList5"/>
    <dgm:cxn modelId="{35E8EF00-A765-4883-93B6-5CBA9CF3A14D}" srcId="{315F166D-AD6F-4A33-BF83-59D366D0E69D}" destId="{4CAE632E-5F12-42BC-8E2A-B04E29FDB235}" srcOrd="0" destOrd="0" parTransId="{11E501E4-92CD-475B-8A30-47C9B30F9144}" sibTransId="{FC91CAD1-94B7-4219-84B1-4D15183DE77F}"/>
    <dgm:cxn modelId="{176E38B5-F213-4925-8D8C-ED9B24CDE715}" type="presOf" srcId="{9A8B50BB-A9D9-4509-BEFC-F242E74FB21A}" destId="{B2C42DE0-482B-4476-8F02-E0AB4793B067}" srcOrd="0" destOrd="1" presId="urn:microsoft.com/office/officeart/2005/8/layout/vList5"/>
    <dgm:cxn modelId="{D5AAEDA0-7AA2-455A-8F9F-00A468E0CD43}" srcId="{35789783-94E6-4642-8A62-8C1129E64A57}" destId="{FE725A4B-2433-402C-898F-1CCB8CC84823}" srcOrd="0" destOrd="0" parTransId="{F1C1BC72-047F-416B-8DA1-789F46CAE301}" sibTransId="{33798B33-0A74-4C6B-AF53-40DE503A6DEA}"/>
    <dgm:cxn modelId="{B8A95522-9645-4F37-9832-77018E651327}" type="presParOf" srcId="{4347A415-4512-4762-B9F0-A0353540F7A9}" destId="{29F72055-996F-4204-91EA-A813972301B9}" srcOrd="0" destOrd="0" presId="urn:microsoft.com/office/officeart/2005/8/layout/vList5"/>
    <dgm:cxn modelId="{8D839F7F-D11F-4FAD-AE72-297A1C584043}" type="presParOf" srcId="{29F72055-996F-4204-91EA-A813972301B9}" destId="{7476F938-80A6-4FC7-B461-80B36588159D}" srcOrd="0" destOrd="0" presId="urn:microsoft.com/office/officeart/2005/8/layout/vList5"/>
    <dgm:cxn modelId="{3AC47C8E-9212-4A6A-AAC4-74B4AC7B37E0}" type="presParOf" srcId="{29F72055-996F-4204-91EA-A813972301B9}" destId="{B2C42DE0-482B-4476-8F02-E0AB4793B067}" srcOrd="1" destOrd="0" presId="urn:microsoft.com/office/officeart/2005/8/layout/vList5"/>
    <dgm:cxn modelId="{B829DB41-6F7C-4ABF-9536-B899E5501CDC}" type="presParOf" srcId="{4347A415-4512-4762-B9F0-A0353540F7A9}" destId="{A3BCEA6B-0818-4444-AB73-4E1005AE93E6}" srcOrd="1" destOrd="0" presId="urn:microsoft.com/office/officeart/2005/8/layout/vList5"/>
    <dgm:cxn modelId="{BB33DBE3-5FED-4ED8-888E-69074ACC7762}" type="presParOf" srcId="{4347A415-4512-4762-B9F0-A0353540F7A9}" destId="{EC85A7F7-F78E-4AA1-AA60-1BE57FCE0B00}" srcOrd="2" destOrd="0" presId="urn:microsoft.com/office/officeart/2005/8/layout/vList5"/>
    <dgm:cxn modelId="{2B36A781-7CE9-4B91-8C03-26E6B3125C8D}" type="presParOf" srcId="{EC85A7F7-F78E-4AA1-AA60-1BE57FCE0B00}" destId="{DB013DA0-4CAB-486A-8312-CF00C6C4D17C}" srcOrd="0" destOrd="0" presId="urn:microsoft.com/office/officeart/2005/8/layout/vList5"/>
    <dgm:cxn modelId="{60F1D6A4-DD5F-43DC-AF6E-E956D89F8A8B}" type="presParOf" srcId="{EC85A7F7-F78E-4AA1-AA60-1BE57FCE0B00}" destId="{A80F14E8-8D43-411F-816B-F39EC81D3D68}" srcOrd="1" destOrd="0" presId="urn:microsoft.com/office/officeart/2005/8/layout/vList5"/>
    <dgm:cxn modelId="{4E56F451-5730-4FA4-B472-9B2EE3A76EBE}" type="presParOf" srcId="{4347A415-4512-4762-B9F0-A0353540F7A9}" destId="{2A29C878-AEA4-419C-B0B8-F237C7DD3C36}" srcOrd="3" destOrd="0" presId="urn:microsoft.com/office/officeart/2005/8/layout/vList5"/>
    <dgm:cxn modelId="{CC77A5E0-CCF4-4144-B6C8-4227370A6CC0}" type="presParOf" srcId="{4347A415-4512-4762-B9F0-A0353540F7A9}" destId="{CDECC304-E51B-4861-B7BC-E4BE601323ED}" srcOrd="4" destOrd="0" presId="urn:microsoft.com/office/officeart/2005/8/layout/vList5"/>
    <dgm:cxn modelId="{C7F0BCD3-A6E6-4CD2-A7C2-0807EDB667A5}" type="presParOf" srcId="{CDECC304-E51B-4861-B7BC-E4BE601323ED}" destId="{4BC0C40C-6ECD-4CFD-A01C-403C2A3D0A43}" srcOrd="0" destOrd="0" presId="urn:microsoft.com/office/officeart/2005/8/layout/vList5"/>
    <dgm:cxn modelId="{2A5822DD-D795-486A-ABDF-3C515DE88844}" type="presParOf" srcId="{CDECC304-E51B-4861-B7BC-E4BE601323ED}" destId="{BAA06736-A1A5-412C-8A95-8CFC16B1BEF1}" srcOrd="1" destOrd="0" presId="urn:microsoft.com/office/officeart/2005/8/layout/vList5"/>
    <dgm:cxn modelId="{091FD11C-CF6D-433F-A261-7A86A5841A24}" type="presParOf" srcId="{4347A415-4512-4762-B9F0-A0353540F7A9}" destId="{44C5AB95-1772-4427-9BFB-EC004FA2AA31}" srcOrd="5" destOrd="0" presId="urn:microsoft.com/office/officeart/2005/8/layout/vList5"/>
    <dgm:cxn modelId="{044CD1A7-7E2A-4FEC-9F78-9408B9484DD6}" type="presParOf" srcId="{4347A415-4512-4762-B9F0-A0353540F7A9}" destId="{05A97EE9-206A-42C5-804E-1E76C571B204}" srcOrd="6" destOrd="0" presId="urn:microsoft.com/office/officeart/2005/8/layout/vList5"/>
    <dgm:cxn modelId="{794A1099-E14B-43D6-A481-20FE1F88E50E}" type="presParOf" srcId="{05A97EE9-206A-42C5-804E-1E76C571B204}" destId="{0FBABE93-B6F5-46EC-9772-41DA71391F36}" srcOrd="0" destOrd="0" presId="urn:microsoft.com/office/officeart/2005/8/layout/vList5"/>
    <dgm:cxn modelId="{0284552B-272D-4EDA-A310-4FF9C2FDAD65}" type="presParOf" srcId="{05A97EE9-206A-42C5-804E-1E76C571B204}" destId="{1E0BACB3-9A81-4CC3-977F-98CCF8AD1D8E}" srcOrd="1" destOrd="0" presId="urn:microsoft.com/office/officeart/2005/8/layout/vList5"/>
    <dgm:cxn modelId="{E3269B28-7B9F-4F10-9C84-1224C81F65A1}" type="presParOf" srcId="{4347A415-4512-4762-B9F0-A0353540F7A9}" destId="{E39DDB82-F1D6-4338-A4A4-C613FA36D082}" srcOrd="7" destOrd="0" presId="urn:microsoft.com/office/officeart/2005/8/layout/vList5"/>
    <dgm:cxn modelId="{FF1C09CF-9872-4F0A-B9F5-931F0CB94C67}" type="presParOf" srcId="{4347A415-4512-4762-B9F0-A0353540F7A9}" destId="{14CD3708-E97D-4AE4-8CC3-2E5D42C091EE}" srcOrd="8" destOrd="0" presId="urn:microsoft.com/office/officeart/2005/8/layout/vList5"/>
    <dgm:cxn modelId="{B2C34A88-9DEB-498F-9830-5B2270D70FE7}" type="presParOf" srcId="{14CD3708-E97D-4AE4-8CC3-2E5D42C091EE}" destId="{B74D3992-2C95-4D9C-949B-CD1EE438A3DB}" srcOrd="0" destOrd="0" presId="urn:microsoft.com/office/officeart/2005/8/layout/vList5"/>
    <dgm:cxn modelId="{986EBE82-4109-4680-9997-79D83CAAB5E9}" type="presParOf" srcId="{14CD3708-E97D-4AE4-8CC3-2E5D42C091EE}" destId="{1FBE5877-FC79-41B2-9084-987449289E7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529C48-6DD4-489A-8247-CEBDA36227E8}"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n-US"/>
        </a:p>
      </dgm:t>
    </dgm:pt>
    <dgm:pt modelId="{D51443A1-3F47-4854-8835-E9FF2FDFF1A1}">
      <dgm:prSet phldrT="[Text]"/>
      <dgm:spPr/>
      <dgm:t>
        <a:bodyPr/>
        <a:lstStyle/>
        <a:p>
          <a:r>
            <a:rPr lang="en-US" dirty="0" smtClean="0"/>
            <a:t>Chemicals Assessment &amp;  Approval </a:t>
          </a:r>
          <a:endParaRPr lang="en-US" dirty="0"/>
        </a:p>
      </dgm:t>
    </dgm:pt>
    <dgm:pt modelId="{32D9C5C9-C592-48E6-AE87-5583B1E6D23E}" type="parTrans" cxnId="{AF8C2482-E69A-4F7F-BF19-679247223D6B}">
      <dgm:prSet/>
      <dgm:spPr/>
      <dgm:t>
        <a:bodyPr/>
        <a:lstStyle/>
        <a:p>
          <a:endParaRPr lang="en-US"/>
        </a:p>
      </dgm:t>
    </dgm:pt>
    <dgm:pt modelId="{7E18AD74-8A47-42AB-AC2D-56E75E74CB1B}" type="sibTrans" cxnId="{AF8C2482-E69A-4F7F-BF19-679247223D6B}">
      <dgm:prSet/>
      <dgm:spPr>
        <a:ln>
          <a:solidFill>
            <a:schemeClr val="tx2"/>
          </a:solidFill>
        </a:ln>
      </dgm:spPr>
      <dgm:t>
        <a:bodyPr/>
        <a:lstStyle/>
        <a:p>
          <a:endParaRPr lang="en-US"/>
        </a:p>
      </dgm:t>
    </dgm:pt>
    <dgm:pt modelId="{57352C49-6B85-4366-A77A-7344E7B2E183}">
      <dgm:prSet phldrT="[Text]"/>
      <dgm:spPr/>
      <dgm:t>
        <a:bodyPr/>
        <a:lstStyle/>
        <a:p>
          <a:r>
            <a:rPr lang="en-US" dirty="0" smtClean="0"/>
            <a:t>Chemicals Handling</a:t>
          </a:r>
        </a:p>
      </dgm:t>
    </dgm:pt>
    <dgm:pt modelId="{6EBEA35D-59A8-49F7-A44B-EEDDB9C51005}" type="parTrans" cxnId="{CCDD676F-3A0C-43A7-B96B-A334D25815C8}">
      <dgm:prSet/>
      <dgm:spPr/>
      <dgm:t>
        <a:bodyPr/>
        <a:lstStyle/>
        <a:p>
          <a:endParaRPr lang="en-US"/>
        </a:p>
      </dgm:t>
    </dgm:pt>
    <dgm:pt modelId="{F922D906-8FCE-4CA3-8F71-19D059DF10DE}" type="sibTrans" cxnId="{CCDD676F-3A0C-43A7-B96B-A334D25815C8}">
      <dgm:prSet/>
      <dgm:spPr>
        <a:ln>
          <a:solidFill>
            <a:schemeClr val="tx2"/>
          </a:solidFill>
        </a:ln>
      </dgm:spPr>
      <dgm:t>
        <a:bodyPr/>
        <a:lstStyle/>
        <a:p>
          <a:endParaRPr lang="en-US" b="0"/>
        </a:p>
      </dgm:t>
    </dgm:pt>
    <dgm:pt modelId="{60DD0BC5-CB01-46C2-9A77-691C5CF52B5B}">
      <dgm:prSet phldrT="[Text]"/>
      <dgm:spPr/>
      <dgm:t>
        <a:bodyPr/>
        <a:lstStyle/>
        <a:p>
          <a:r>
            <a:rPr lang="en-US" dirty="0" smtClean="0"/>
            <a:t>Chemicals Storage</a:t>
          </a:r>
          <a:endParaRPr lang="en-US" dirty="0"/>
        </a:p>
      </dgm:t>
    </dgm:pt>
    <dgm:pt modelId="{49FD48C3-5CAC-4395-ACEF-DF514487CE0D}" type="parTrans" cxnId="{3CDC63DA-7C1F-4014-B5B0-BC5B73A05C82}">
      <dgm:prSet/>
      <dgm:spPr/>
      <dgm:t>
        <a:bodyPr/>
        <a:lstStyle/>
        <a:p>
          <a:endParaRPr lang="en-US"/>
        </a:p>
      </dgm:t>
    </dgm:pt>
    <dgm:pt modelId="{33327FD0-3404-4607-BBBD-D173DF66E727}" type="sibTrans" cxnId="{3CDC63DA-7C1F-4014-B5B0-BC5B73A05C82}">
      <dgm:prSet/>
      <dgm:spPr>
        <a:ln>
          <a:solidFill>
            <a:schemeClr val="tx2"/>
          </a:solidFill>
        </a:ln>
      </dgm:spPr>
      <dgm:t>
        <a:bodyPr/>
        <a:lstStyle/>
        <a:p>
          <a:endParaRPr lang="en-US"/>
        </a:p>
      </dgm:t>
    </dgm:pt>
    <dgm:pt modelId="{7FB068DC-4B43-4142-8D9C-7B54F7A13A32}">
      <dgm:prSet phldrT="[Text]"/>
      <dgm:spPr/>
      <dgm:t>
        <a:bodyPr/>
        <a:lstStyle/>
        <a:p>
          <a:r>
            <a:rPr lang="en-US" dirty="0" smtClean="0">
              <a:solidFill>
                <a:schemeClr val="tx1"/>
              </a:solidFill>
            </a:rPr>
            <a:t>Chemical Hazard Communication</a:t>
          </a:r>
          <a:endParaRPr lang="en-US" dirty="0">
            <a:solidFill>
              <a:schemeClr val="tx1"/>
            </a:solidFill>
          </a:endParaRPr>
        </a:p>
      </dgm:t>
    </dgm:pt>
    <dgm:pt modelId="{888EA115-F4B9-4BFE-83CF-F96DDD65EBED}" type="parTrans" cxnId="{8A904190-C9DF-4679-AAA4-EA5EF676789F}">
      <dgm:prSet/>
      <dgm:spPr/>
      <dgm:t>
        <a:bodyPr/>
        <a:lstStyle/>
        <a:p>
          <a:endParaRPr lang="en-US"/>
        </a:p>
      </dgm:t>
    </dgm:pt>
    <dgm:pt modelId="{059849E9-8129-4546-8261-267213A16A2C}" type="sibTrans" cxnId="{8A904190-C9DF-4679-AAA4-EA5EF676789F}">
      <dgm:prSet/>
      <dgm:spPr>
        <a:ln>
          <a:solidFill>
            <a:schemeClr val="tx2"/>
          </a:solidFill>
        </a:ln>
      </dgm:spPr>
      <dgm:t>
        <a:bodyPr/>
        <a:lstStyle/>
        <a:p>
          <a:endParaRPr lang="en-US"/>
        </a:p>
      </dgm:t>
    </dgm:pt>
    <dgm:pt modelId="{C0900B31-DCE9-4726-A379-08FC90AF0525}">
      <dgm:prSet phldrT="[Text]"/>
      <dgm:spPr>
        <a:solidFill>
          <a:srgbClr val="996600"/>
        </a:solidFill>
      </dgm:spPr>
      <dgm:t>
        <a:bodyPr/>
        <a:lstStyle/>
        <a:p>
          <a:r>
            <a:rPr lang="en-US" dirty="0" smtClean="0">
              <a:solidFill>
                <a:schemeClr val="tx1"/>
              </a:solidFill>
            </a:rPr>
            <a:t>Monitoring</a:t>
          </a:r>
          <a:endParaRPr lang="en-US" dirty="0">
            <a:solidFill>
              <a:schemeClr val="tx1"/>
            </a:solidFill>
          </a:endParaRPr>
        </a:p>
      </dgm:t>
    </dgm:pt>
    <dgm:pt modelId="{98B9998F-8247-4208-9FE1-E051F51BB327}" type="parTrans" cxnId="{5F63E2DD-A385-4C11-AA12-DE2FC89D3A92}">
      <dgm:prSet/>
      <dgm:spPr/>
      <dgm:t>
        <a:bodyPr/>
        <a:lstStyle/>
        <a:p>
          <a:endParaRPr lang="en-US"/>
        </a:p>
      </dgm:t>
    </dgm:pt>
    <dgm:pt modelId="{A336F0AE-E76E-4737-B0FB-01B69387428E}" type="sibTrans" cxnId="{5F63E2DD-A385-4C11-AA12-DE2FC89D3A92}">
      <dgm:prSet/>
      <dgm:spPr/>
      <dgm:t>
        <a:bodyPr/>
        <a:lstStyle/>
        <a:p>
          <a:endParaRPr lang="en-US"/>
        </a:p>
      </dgm:t>
    </dgm:pt>
    <dgm:pt modelId="{3EC0B110-0272-4B62-8131-C4612289DECC}">
      <dgm:prSet phldrT="[Text]"/>
      <dgm:spPr>
        <a:solidFill>
          <a:srgbClr val="CC6600"/>
        </a:solidFill>
      </dgm:spPr>
      <dgm:t>
        <a:bodyPr/>
        <a:lstStyle/>
        <a:p>
          <a:r>
            <a:rPr lang="en-US" dirty="0" smtClean="0">
              <a:solidFill>
                <a:schemeClr val="tx1"/>
              </a:solidFill>
            </a:rPr>
            <a:t>Emergency Response Planning</a:t>
          </a:r>
          <a:endParaRPr lang="en-US" dirty="0">
            <a:solidFill>
              <a:schemeClr val="tx1"/>
            </a:solidFill>
          </a:endParaRPr>
        </a:p>
      </dgm:t>
    </dgm:pt>
    <dgm:pt modelId="{6337056D-0986-4DCE-91AB-54B68891F8C1}" type="sibTrans" cxnId="{12A03205-E554-4FE2-B10B-34901F700A7E}">
      <dgm:prSet/>
      <dgm:spPr>
        <a:ln>
          <a:solidFill>
            <a:schemeClr val="tx1"/>
          </a:solidFill>
        </a:ln>
      </dgm:spPr>
      <dgm:t>
        <a:bodyPr/>
        <a:lstStyle/>
        <a:p>
          <a:endParaRPr lang="en-US"/>
        </a:p>
      </dgm:t>
    </dgm:pt>
    <dgm:pt modelId="{4A7A3A9D-CE84-476C-93DB-10059EC85216}" type="parTrans" cxnId="{12A03205-E554-4FE2-B10B-34901F700A7E}">
      <dgm:prSet/>
      <dgm:spPr/>
      <dgm:t>
        <a:bodyPr/>
        <a:lstStyle/>
        <a:p>
          <a:endParaRPr lang="en-US"/>
        </a:p>
      </dgm:t>
    </dgm:pt>
    <dgm:pt modelId="{54D9F89F-4AB9-4AA1-9D80-6D3F13B807DE}" type="pres">
      <dgm:prSet presAssocID="{F4529C48-6DD4-489A-8247-CEBDA36227E8}" presName="Name0" presStyleCnt="0">
        <dgm:presLayoutVars>
          <dgm:dir/>
          <dgm:resizeHandles val="exact"/>
        </dgm:presLayoutVars>
      </dgm:prSet>
      <dgm:spPr/>
      <dgm:t>
        <a:bodyPr/>
        <a:lstStyle/>
        <a:p>
          <a:endParaRPr lang="en-US"/>
        </a:p>
      </dgm:t>
    </dgm:pt>
    <dgm:pt modelId="{F5CD387B-DF19-42C4-B247-EDB50D1F7F45}" type="pres">
      <dgm:prSet presAssocID="{D51443A1-3F47-4854-8835-E9FF2FDFF1A1}" presName="node" presStyleLbl="node1" presStyleIdx="0" presStyleCnt="6">
        <dgm:presLayoutVars>
          <dgm:bulletEnabled val="1"/>
        </dgm:presLayoutVars>
      </dgm:prSet>
      <dgm:spPr/>
      <dgm:t>
        <a:bodyPr/>
        <a:lstStyle/>
        <a:p>
          <a:endParaRPr lang="en-US"/>
        </a:p>
      </dgm:t>
    </dgm:pt>
    <dgm:pt modelId="{4927E06F-B1D9-4101-AF98-F029DC917A32}" type="pres">
      <dgm:prSet presAssocID="{7E18AD74-8A47-42AB-AC2D-56E75E74CB1B}" presName="sibTrans" presStyleLbl="sibTrans1D1" presStyleIdx="0" presStyleCnt="5"/>
      <dgm:spPr/>
      <dgm:t>
        <a:bodyPr/>
        <a:lstStyle/>
        <a:p>
          <a:endParaRPr lang="en-US"/>
        </a:p>
      </dgm:t>
    </dgm:pt>
    <dgm:pt modelId="{C6639409-F8D5-430A-9132-0BFEAAB30111}" type="pres">
      <dgm:prSet presAssocID="{7E18AD74-8A47-42AB-AC2D-56E75E74CB1B}" presName="connectorText" presStyleLbl="sibTrans1D1" presStyleIdx="0" presStyleCnt="5"/>
      <dgm:spPr/>
      <dgm:t>
        <a:bodyPr/>
        <a:lstStyle/>
        <a:p>
          <a:endParaRPr lang="en-US"/>
        </a:p>
      </dgm:t>
    </dgm:pt>
    <dgm:pt modelId="{6AAF357C-EA90-4C41-BF06-60E7D93A6FB3}" type="pres">
      <dgm:prSet presAssocID="{57352C49-6B85-4366-A77A-7344E7B2E183}" presName="node" presStyleLbl="node1" presStyleIdx="1" presStyleCnt="6">
        <dgm:presLayoutVars>
          <dgm:bulletEnabled val="1"/>
        </dgm:presLayoutVars>
      </dgm:prSet>
      <dgm:spPr/>
      <dgm:t>
        <a:bodyPr/>
        <a:lstStyle/>
        <a:p>
          <a:endParaRPr lang="en-US"/>
        </a:p>
      </dgm:t>
    </dgm:pt>
    <dgm:pt modelId="{9A22A002-639E-4E1F-A946-B029CD6A35AA}" type="pres">
      <dgm:prSet presAssocID="{F922D906-8FCE-4CA3-8F71-19D059DF10DE}" presName="sibTrans" presStyleLbl="sibTrans1D1" presStyleIdx="1" presStyleCnt="5"/>
      <dgm:spPr/>
      <dgm:t>
        <a:bodyPr/>
        <a:lstStyle/>
        <a:p>
          <a:endParaRPr lang="en-US"/>
        </a:p>
      </dgm:t>
    </dgm:pt>
    <dgm:pt modelId="{BAD6B0B5-2CAE-40E8-853D-8855C7A0C229}" type="pres">
      <dgm:prSet presAssocID="{F922D906-8FCE-4CA3-8F71-19D059DF10DE}" presName="connectorText" presStyleLbl="sibTrans1D1" presStyleIdx="1" presStyleCnt="5"/>
      <dgm:spPr/>
      <dgm:t>
        <a:bodyPr/>
        <a:lstStyle/>
        <a:p>
          <a:endParaRPr lang="en-US"/>
        </a:p>
      </dgm:t>
    </dgm:pt>
    <dgm:pt modelId="{D1F38292-5C7D-4B65-9746-90DA41C5CAFD}" type="pres">
      <dgm:prSet presAssocID="{60DD0BC5-CB01-46C2-9A77-691C5CF52B5B}" presName="node" presStyleLbl="node1" presStyleIdx="2" presStyleCnt="6">
        <dgm:presLayoutVars>
          <dgm:bulletEnabled val="1"/>
        </dgm:presLayoutVars>
      </dgm:prSet>
      <dgm:spPr/>
      <dgm:t>
        <a:bodyPr/>
        <a:lstStyle/>
        <a:p>
          <a:endParaRPr lang="en-US"/>
        </a:p>
      </dgm:t>
    </dgm:pt>
    <dgm:pt modelId="{79DAE86C-E10A-49C7-84CB-08A9B392C0BC}" type="pres">
      <dgm:prSet presAssocID="{33327FD0-3404-4607-BBBD-D173DF66E727}" presName="sibTrans" presStyleLbl="sibTrans1D1" presStyleIdx="2" presStyleCnt="5"/>
      <dgm:spPr/>
      <dgm:t>
        <a:bodyPr/>
        <a:lstStyle/>
        <a:p>
          <a:endParaRPr lang="en-US"/>
        </a:p>
      </dgm:t>
    </dgm:pt>
    <dgm:pt modelId="{C78C664F-3AB3-4851-B76D-3351B14843A9}" type="pres">
      <dgm:prSet presAssocID="{33327FD0-3404-4607-BBBD-D173DF66E727}" presName="connectorText" presStyleLbl="sibTrans1D1" presStyleIdx="2" presStyleCnt="5"/>
      <dgm:spPr/>
      <dgm:t>
        <a:bodyPr/>
        <a:lstStyle/>
        <a:p>
          <a:endParaRPr lang="en-US"/>
        </a:p>
      </dgm:t>
    </dgm:pt>
    <dgm:pt modelId="{5E68FD7D-5C64-446F-92AD-40C02CB1B23F}" type="pres">
      <dgm:prSet presAssocID="{7FB068DC-4B43-4142-8D9C-7B54F7A13A32}" presName="node" presStyleLbl="node1" presStyleIdx="3" presStyleCnt="6">
        <dgm:presLayoutVars>
          <dgm:bulletEnabled val="1"/>
        </dgm:presLayoutVars>
      </dgm:prSet>
      <dgm:spPr/>
      <dgm:t>
        <a:bodyPr/>
        <a:lstStyle/>
        <a:p>
          <a:endParaRPr lang="en-US"/>
        </a:p>
      </dgm:t>
    </dgm:pt>
    <dgm:pt modelId="{24931750-E7B9-4F3B-AB08-0232480CC455}" type="pres">
      <dgm:prSet presAssocID="{059849E9-8129-4546-8261-267213A16A2C}" presName="sibTrans" presStyleLbl="sibTrans1D1" presStyleIdx="3" presStyleCnt="5"/>
      <dgm:spPr/>
      <dgm:t>
        <a:bodyPr/>
        <a:lstStyle/>
        <a:p>
          <a:endParaRPr lang="en-US"/>
        </a:p>
      </dgm:t>
    </dgm:pt>
    <dgm:pt modelId="{5ECD585D-AA36-4F40-BB0F-7CA0ADA4FB8B}" type="pres">
      <dgm:prSet presAssocID="{059849E9-8129-4546-8261-267213A16A2C}" presName="connectorText" presStyleLbl="sibTrans1D1" presStyleIdx="3" presStyleCnt="5"/>
      <dgm:spPr/>
      <dgm:t>
        <a:bodyPr/>
        <a:lstStyle/>
        <a:p>
          <a:endParaRPr lang="en-US"/>
        </a:p>
      </dgm:t>
    </dgm:pt>
    <dgm:pt modelId="{32FD7B11-CBF6-4BBB-89E8-F713255BEBDC}" type="pres">
      <dgm:prSet presAssocID="{3EC0B110-0272-4B62-8131-C4612289DECC}" presName="node" presStyleLbl="node1" presStyleIdx="4" presStyleCnt="6">
        <dgm:presLayoutVars>
          <dgm:bulletEnabled val="1"/>
        </dgm:presLayoutVars>
      </dgm:prSet>
      <dgm:spPr/>
      <dgm:t>
        <a:bodyPr/>
        <a:lstStyle/>
        <a:p>
          <a:endParaRPr lang="en-US"/>
        </a:p>
      </dgm:t>
    </dgm:pt>
    <dgm:pt modelId="{1C044234-CE9F-4369-98C5-87DEF5D0C27A}" type="pres">
      <dgm:prSet presAssocID="{6337056D-0986-4DCE-91AB-54B68891F8C1}" presName="sibTrans" presStyleLbl="sibTrans1D1" presStyleIdx="4" presStyleCnt="5"/>
      <dgm:spPr/>
      <dgm:t>
        <a:bodyPr/>
        <a:lstStyle/>
        <a:p>
          <a:endParaRPr lang="en-US"/>
        </a:p>
      </dgm:t>
    </dgm:pt>
    <dgm:pt modelId="{A12AE679-23B9-4090-91A4-EE63B5EC3AB4}" type="pres">
      <dgm:prSet presAssocID="{6337056D-0986-4DCE-91AB-54B68891F8C1}" presName="connectorText" presStyleLbl="sibTrans1D1" presStyleIdx="4" presStyleCnt="5"/>
      <dgm:spPr/>
      <dgm:t>
        <a:bodyPr/>
        <a:lstStyle/>
        <a:p>
          <a:endParaRPr lang="en-US"/>
        </a:p>
      </dgm:t>
    </dgm:pt>
    <dgm:pt modelId="{25DF108F-C40E-4BED-8E44-A9248DE5856C}" type="pres">
      <dgm:prSet presAssocID="{C0900B31-DCE9-4726-A379-08FC90AF0525}" presName="node" presStyleLbl="node1" presStyleIdx="5" presStyleCnt="6">
        <dgm:presLayoutVars>
          <dgm:bulletEnabled val="1"/>
        </dgm:presLayoutVars>
      </dgm:prSet>
      <dgm:spPr/>
      <dgm:t>
        <a:bodyPr/>
        <a:lstStyle/>
        <a:p>
          <a:endParaRPr lang="en-US"/>
        </a:p>
      </dgm:t>
    </dgm:pt>
  </dgm:ptLst>
  <dgm:cxnLst>
    <dgm:cxn modelId="{8BB4974E-B030-4085-996F-7876B5E6CC0F}" type="presOf" srcId="{7E18AD74-8A47-42AB-AC2D-56E75E74CB1B}" destId="{C6639409-F8D5-430A-9132-0BFEAAB30111}" srcOrd="1" destOrd="0" presId="urn:microsoft.com/office/officeart/2005/8/layout/bProcess3"/>
    <dgm:cxn modelId="{F696CA60-48AE-4A53-A028-AF9E210353D2}" type="presOf" srcId="{33327FD0-3404-4607-BBBD-D173DF66E727}" destId="{C78C664F-3AB3-4851-B76D-3351B14843A9}" srcOrd="1" destOrd="0" presId="urn:microsoft.com/office/officeart/2005/8/layout/bProcess3"/>
    <dgm:cxn modelId="{C08F5742-1E35-4E97-BD65-D1AD7D861796}" type="presOf" srcId="{D51443A1-3F47-4854-8835-E9FF2FDFF1A1}" destId="{F5CD387B-DF19-42C4-B247-EDB50D1F7F45}" srcOrd="0" destOrd="0" presId="urn:microsoft.com/office/officeart/2005/8/layout/bProcess3"/>
    <dgm:cxn modelId="{B3A435F8-C7BD-44E2-950A-DCFD871B31C4}" type="presOf" srcId="{7FB068DC-4B43-4142-8D9C-7B54F7A13A32}" destId="{5E68FD7D-5C64-446F-92AD-40C02CB1B23F}" srcOrd="0" destOrd="0" presId="urn:microsoft.com/office/officeart/2005/8/layout/bProcess3"/>
    <dgm:cxn modelId="{AF8C2482-E69A-4F7F-BF19-679247223D6B}" srcId="{F4529C48-6DD4-489A-8247-CEBDA36227E8}" destId="{D51443A1-3F47-4854-8835-E9FF2FDFF1A1}" srcOrd="0" destOrd="0" parTransId="{32D9C5C9-C592-48E6-AE87-5583B1E6D23E}" sibTransId="{7E18AD74-8A47-42AB-AC2D-56E75E74CB1B}"/>
    <dgm:cxn modelId="{3CDC63DA-7C1F-4014-B5B0-BC5B73A05C82}" srcId="{F4529C48-6DD4-489A-8247-CEBDA36227E8}" destId="{60DD0BC5-CB01-46C2-9A77-691C5CF52B5B}" srcOrd="2" destOrd="0" parTransId="{49FD48C3-5CAC-4395-ACEF-DF514487CE0D}" sibTransId="{33327FD0-3404-4607-BBBD-D173DF66E727}"/>
    <dgm:cxn modelId="{2170DDBA-C13B-42C0-B31B-3498E77F9A5B}" type="presOf" srcId="{F4529C48-6DD4-489A-8247-CEBDA36227E8}" destId="{54D9F89F-4AB9-4AA1-9D80-6D3F13B807DE}" srcOrd="0" destOrd="0" presId="urn:microsoft.com/office/officeart/2005/8/layout/bProcess3"/>
    <dgm:cxn modelId="{E55D847E-A1DD-4FA4-A585-2D34B1FFC47C}" type="presOf" srcId="{059849E9-8129-4546-8261-267213A16A2C}" destId="{5ECD585D-AA36-4F40-BB0F-7CA0ADA4FB8B}" srcOrd="1" destOrd="0" presId="urn:microsoft.com/office/officeart/2005/8/layout/bProcess3"/>
    <dgm:cxn modelId="{F644E8ED-04DC-493C-9133-6D6F9280DEFF}" type="presOf" srcId="{059849E9-8129-4546-8261-267213A16A2C}" destId="{24931750-E7B9-4F3B-AB08-0232480CC455}" srcOrd="0" destOrd="0" presId="urn:microsoft.com/office/officeart/2005/8/layout/bProcess3"/>
    <dgm:cxn modelId="{CCDD676F-3A0C-43A7-B96B-A334D25815C8}" srcId="{F4529C48-6DD4-489A-8247-CEBDA36227E8}" destId="{57352C49-6B85-4366-A77A-7344E7B2E183}" srcOrd="1" destOrd="0" parTransId="{6EBEA35D-59A8-49F7-A44B-EEDDB9C51005}" sibTransId="{F922D906-8FCE-4CA3-8F71-19D059DF10DE}"/>
    <dgm:cxn modelId="{5F63E2DD-A385-4C11-AA12-DE2FC89D3A92}" srcId="{F4529C48-6DD4-489A-8247-CEBDA36227E8}" destId="{C0900B31-DCE9-4726-A379-08FC90AF0525}" srcOrd="5" destOrd="0" parTransId="{98B9998F-8247-4208-9FE1-E051F51BB327}" sibTransId="{A336F0AE-E76E-4737-B0FB-01B69387428E}"/>
    <dgm:cxn modelId="{C29CFACE-15BA-4BB9-AFAD-D4B8FBFF6BEC}" type="presOf" srcId="{60DD0BC5-CB01-46C2-9A77-691C5CF52B5B}" destId="{D1F38292-5C7D-4B65-9746-90DA41C5CAFD}" srcOrd="0" destOrd="0" presId="urn:microsoft.com/office/officeart/2005/8/layout/bProcess3"/>
    <dgm:cxn modelId="{0A36559B-8CFE-47E8-9634-2A7FC24DCE0E}" type="presOf" srcId="{F922D906-8FCE-4CA3-8F71-19D059DF10DE}" destId="{9A22A002-639E-4E1F-A946-B029CD6A35AA}" srcOrd="0" destOrd="0" presId="urn:microsoft.com/office/officeart/2005/8/layout/bProcess3"/>
    <dgm:cxn modelId="{FDFE58DE-03DF-42A0-86BA-9639B4B438EA}" type="presOf" srcId="{57352C49-6B85-4366-A77A-7344E7B2E183}" destId="{6AAF357C-EA90-4C41-BF06-60E7D93A6FB3}" srcOrd="0" destOrd="0" presId="urn:microsoft.com/office/officeart/2005/8/layout/bProcess3"/>
    <dgm:cxn modelId="{12A03205-E554-4FE2-B10B-34901F700A7E}" srcId="{F4529C48-6DD4-489A-8247-CEBDA36227E8}" destId="{3EC0B110-0272-4B62-8131-C4612289DECC}" srcOrd="4" destOrd="0" parTransId="{4A7A3A9D-CE84-476C-93DB-10059EC85216}" sibTransId="{6337056D-0986-4DCE-91AB-54B68891F8C1}"/>
    <dgm:cxn modelId="{8A904190-C9DF-4679-AAA4-EA5EF676789F}" srcId="{F4529C48-6DD4-489A-8247-CEBDA36227E8}" destId="{7FB068DC-4B43-4142-8D9C-7B54F7A13A32}" srcOrd="3" destOrd="0" parTransId="{888EA115-F4B9-4BFE-83CF-F96DDD65EBED}" sibTransId="{059849E9-8129-4546-8261-267213A16A2C}"/>
    <dgm:cxn modelId="{FB16F994-BA25-4C98-98F2-BA7E7C117292}" type="presOf" srcId="{33327FD0-3404-4607-BBBD-D173DF66E727}" destId="{79DAE86C-E10A-49C7-84CB-08A9B392C0BC}" srcOrd="0" destOrd="0" presId="urn:microsoft.com/office/officeart/2005/8/layout/bProcess3"/>
    <dgm:cxn modelId="{3BA1EB6E-51E4-44D5-97AE-A32669D23D78}" type="presOf" srcId="{3EC0B110-0272-4B62-8131-C4612289DECC}" destId="{32FD7B11-CBF6-4BBB-89E8-F713255BEBDC}" srcOrd="0" destOrd="0" presId="urn:microsoft.com/office/officeart/2005/8/layout/bProcess3"/>
    <dgm:cxn modelId="{2F6C8EAD-1B8A-4CF4-8294-D4B1F59E3F6A}" type="presOf" srcId="{F922D906-8FCE-4CA3-8F71-19D059DF10DE}" destId="{BAD6B0B5-2CAE-40E8-853D-8855C7A0C229}" srcOrd="1" destOrd="0" presId="urn:microsoft.com/office/officeart/2005/8/layout/bProcess3"/>
    <dgm:cxn modelId="{CF25DBF9-596D-41A4-9EF6-E967856CC6C0}" type="presOf" srcId="{C0900B31-DCE9-4726-A379-08FC90AF0525}" destId="{25DF108F-C40E-4BED-8E44-A9248DE5856C}" srcOrd="0" destOrd="0" presId="urn:microsoft.com/office/officeart/2005/8/layout/bProcess3"/>
    <dgm:cxn modelId="{82798A1A-2EB3-416A-ADE6-441D9D2A2E18}" type="presOf" srcId="{6337056D-0986-4DCE-91AB-54B68891F8C1}" destId="{1C044234-CE9F-4369-98C5-87DEF5D0C27A}" srcOrd="0" destOrd="0" presId="urn:microsoft.com/office/officeart/2005/8/layout/bProcess3"/>
    <dgm:cxn modelId="{712C47A1-79C3-49CE-82DC-76F856E15EA7}" type="presOf" srcId="{7E18AD74-8A47-42AB-AC2D-56E75E74CB1B}" destId="{4927E06F-B1D9-4101-AF98-F029DC917A32}" srcOrd="0" destOrd="0" presId="urn:microsoft.com/office/officeart/2005/8/layout/bProcess3"/>
    <dgm:cxn modelId="{E1B8F183-272C-440C-9192-D92247978E5A}" type="presOf" srcId="{6337056D-0986-4DCE-91AB-54B68891F8C1}" destId="{A12AE679-23B9-4090-91A4-EE63B5EC3AB4}" srcOrd="1" destOrd="0" presId="urn:microsoft.com/office/officeart/2005/8/layout/bProcess3"/>
    <dgm:cxn modelId="{53C8EE28-52AB-4F9A-9371-B54335BF5662}" type="presParOf" srcId="{54D9F89F-4AB9-4AA1-9D80-6D3F13B807DE}" destId="{F5CD387B-DF19-42C4-B247-EDB50D1F7F45}" srcOrd="0" destOrd="0" presId="urn:microsoft.com/office/officeart/2005/8/layout/bProcess3"/>
    <dgm:cxn modelId="{0690F749-C35A-4AE2-8B19-11F54EEDD54D}" type="presParOf" srcId="{54D9F89F-4AB9-4AA1-9D80-6D3F13B807DE}" destId="{4927E06F-B1D9-4101-AF98-F029DC917A32}" srcOrd="1" destOrd="0" presId="urn:microsoft.com/office/officeart/2005/8/layout/bProcess3"/>
    <dgm:cxn modelId="{B1D853BF-267E-4CD0-A3B2-CA4A8E8D69C8}" type="presParOf" srcId="{4927E06F-B1D9-4101-AF98-F029DC917A32}" destId="{C6639409-F8D5-430A-9132-0BFEAAB30111}" srcOrd="0" destOrd="0" presId="urn:microsoft.com/office/officeart/2005/8/layout/bProcess3"/>
    <dgm:cxn modelId="{DED6535F-A8DE-43E1-8266-060558AE4BCA}" type="presParOf" srcId="{54D9F89F-4AB9-4AA1-9D80-6D3F13B807DE}" destId="{6AAF357C-EA90-4C41-BF06-60E7D93A6FB3}" srcOrd="2" destOrd="0" presId="urn:microsoft.com/office/officeart/2005/8/layout/bProcess3"/>
    <dgm:cxn modelId="{99C9033A-28E5-4FED-B7D2-048E428351C9}" type="presParOf" srcId="{54D9F89F-4AB9-4AA1-9D80-6D3F13B807DE}" destId="{9A22A002-639E-4E1F-A946-B029CD6A35AA}" srcOrd="3" destOrd="0" presId="urn:microsoft.com/office/officeart/2005/8/layout/bProcess3"/>
    <dgm:cxn modelId="{070639D9-59E0-4216-ACB7-FF1FD33B5BA3}" type="presParOf" srcId="{9A22A002-639E-4E1F-A946-B029CD6A35AA}" destId="{BAD6B0B5-2CAE-40E8-853D-8855C7A0C229}" srcOrd="0" destOrd="0" presId="urn:microsoft.com/office/officeart/2005/8/layout/bProcess3"/>
    <dgm:cxn modelId="{41A96662-1AA0-44F9-8223-117DB4995595}" type="presParOf" srcId="{54D9F89F-4AB9-4AA1-9D80-6D3F13B807DE}" destId="{D1F38292-5C7D-4B65-9746-90DA41C5CAFD}" srcOrd="4" destOrd="0" presId="urn:microsoft.com/office/officeart/2005/8/layout/bProcess3"/>
    <dgm:cxn modelId="{44BAEFE6-89E2-4CD3-BCCA-831B8AD5E396}" type="presParOf" srcId="{54D9F89F-4AB9-4AA1-9D80-6D3F13B807DE}" destId="{79DAE86C-E10A-49C7-84CB-08A9B392C0BC}" srcOrd="5" destOrd="0" presId="urn:microsoft.com/office/officeart/2005/8/layout/bProcess3"/>
    <dgm:cxn modelId="{D0EFBD92-71F9-4440-A4F4-B095573F0738}" type="presParOf" srcId="{79DAE86C-E10A-49C7-84CB-08A9B392C0BC}" destId="{C78C664F-3AB3-4851-B76D-3351B14843A9}" srcOrd="0" destOrd="0" presId="urn:microsoft.com/office/officeart/2005/8/layout/bProcess3"/>
    <dgm:cxn modelId="{F5F07A9C-5B43-4641-BC0A-03E588071385}" type="presParOf" srcId="{54D9F89F-4AB9-4AA1-9D80-6D3F13B807DE}" destId="{5E68FD7D-5C64-446F-92AD-40C02CB1B23F}" srcOrd="6" destOrd="0" presId="urn:microsoft.com/office/officeart/2005/8/layout/bProcess3"/>
    <dgm:cxn modelId="{10E92E3E-90DA-4F77-AE0D-4A72CDEEFF34}" type="presParOf" srcId="{54D9F89F-4AB9-4AA1-9D80-6D3F13B807DE}" destId="{24931750-E7B9-4F3B-AB08-0232480CC455}" srcOrd="7" destOrd="0" presId="urn:microsoft.com/office/officeart/2005/8/layout/bProcess3"/>
    <dgm:cxn modelId="{346641D2-AC0C-4A25-B8BA-60496D67FD14}" type="presParOf" srcId="{24931750-E7B9-4F3B-AB08-0232480CC455}" destId="{5ECD585D-AA36-4F40-BB0F-7CA0ADA4FB8B}" srcOrd="0" destOrd="0" presId="urn:microsoft.com/office/officeart/2005/8/layout/bProcess3"/>
    <dgm:cxn modelId="{4C313106-1D97-4B11-96AA-1225F95A2678}" type="presParOf" srcId="{54D9F89F-4AB9-4AA1-9D80-6D3F13B807DE}" destId="{32FD7B11-CBF6-4BBB-89E8-F713255BEBDC}" srcOrd="8" destOrd="0" presId="urn:microsoft.com/office/officeart/2005/8/layout/bProcess3"/>
    <dgm:cxn modelId="{4F0D124D-6391-40DF-9E27-6C4B54DE3CA6}" type="presParOf" srcId="{54D9F89F-4AB9-4AA1-9D80-6D3F13B807DE}" destId="{1C044234-CE9F-4369-98C5-87DEF5D0C27A}" srcOrd="9" destOrd="0" presId="urn:microsoft.com/office/officeart/2005/8/layout/bProcess3"/>
    <dgm:cxn modelId="{73BAF7BF-BC80-4D06-BB5F-E8FAC87E5B95}" type="presParOf" srcId="{1C044234-CE9F-4369-98C5-87DEF5D0C27A}" destId="{A12AE679-23B9-4090-91A4-EE63B5EC3AB4}" srcOrd="0" destOrd="0" presId="urn:microsoft.com/office/officeart/2005/8/layout/bProcess3"/>
    <dgm:cxn modelId="{4C08A5AC-C62C-4762-A8A1-28E06765AA34}" type="presParOf" srcId="{54D9F89F-4AB9-4AA1-9D80-6D3F13B807DE}" destId="{25DF108F-C40E-4BED-8E44-A9248DE5856C}"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005B2F-D10F-46F2-80AB-860C6D810209}"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n-US"/>
        </a:p>
      </dgm:t>
    </dgm:pt>
    <dgm:pt modelId="{E780E836-178B-46F4-A006-B733115EA54C}">
      <dgm:prSet phldrT="[Text]" custT="1"/>
      <dgm:spPr>
        <a:solidFill>
          <a:schemeClr val="tx1"/>
        </a:solidFill>
      </dgm:spPr>
      <dgm:t>
        <a:bodyPr/>
        <a:lstStyle/>
        <a:p>
          <a:r>
            <a:rPr lang="en-US" sz="2400" smtClean="0"/>
            <a:t>Chemical Hazard Communication</a:t>
          </a:r>
          <a:endParaRPr lang="en-US" sz="2400" dirty="0"/>
        </a:p>
      </dgm:t>
    </dgm:pt>
    <dgm:pt modelId="{9132F773-EA0F-449C-8A96-89FBDDF24241}" type="parTrans" cxnId="{0577BBA0-E58E-4FAA-B045-7D2F34D6D9FF}">
      <dgm:prSet/>
      <dgm:spPr/>
      <dgm:t>
        <a:bodyPr/>
        <a:lstStyle/>
        <a:p>
          <a:endParaRPr lang="en-US"/>
        </a:p>
      </dgm:t>
    </dgm:pt>
    <dgm:pt modelId="{33557492-4D7B-487A-A962-B366276EFC09}" type="sibTrans" cxnId="{0577BBA0-E58E-4FAA-B045-7D2F34D6D9FF}">
      <dgm:prSet/>
      <dgm:spPr/>
      <dgm:t>
        <a:bodyPr/>
        <a:lstStyle/>
        <a:p>
          <a:endParaRPr lang="en-US"/>
        </a:p>
      </dgm:t>
    </dgm:pt>
    <dgm:pt modelId="{3A41C8CB-D0E1-4008-9F72-5A32C6F613A6}">
      <dgm:prSet phldrT="[Text]"/>
      <dgm:spPr>
        <a:solidFill>
          <a:schemeClr val="accent2">
            <a:lumMod val="75000"/>
          </a:schemeClr>
        </a:solidFill>
      </dgm:spPr>
      <dgm:t>
        <a:bodyPr/>
        <a:lstStyle/>
        <a:p>
          <a:r>
            <a:rPr lang="en-US" dirty="0" smtClean="0"/>
            <a:t>Information</a:t>
          </a:r>
          <a:endParaRPr lang="en-US" dirty="0"/>
        </a:p>
      </dgm:t>
    </dgm:pt>
    <dgm:pt modelId="{54456587-CE7F-4B51-82E1-16163DB885C2}" type="parTrans" cxnId="{9781BDA4-F8D4-47D7-A44C-93BC88B601FD}">
      <dgm:prSet/>
      <dgm:spPr/>
      <dgm:t>
        <a:bodyPr/>
        <a:lstStyle/>
        <a:p>
          <a:endParaRPr lang="en-US"/>
        </a:p>
      </dgm:t>
    </dgm:pt>
    <dgm:pt modelId="{B6C43389-3FAA-42C2-9827-5B62D9DFDD75}" type="sibTrans" cxnId="{9781BDA4-F8D4-47D7-A44C-93BC88B601FD}">
      <dgm:prSet/>
      <dgm:spPr/>
      <dgm:t>
        <a:bodyPr/>
        <a:lstStyle/>
        <a:p>
          <a:endParaRPr lang="en-US"/>
        </a:p>
      </dgm:t>
    </dgm:pt>
    <dgm:pt modelId="{1107D9C4-FBE6-477E-8228-903879E96064}">
      <dgm:prSet phldrT="[Text]"/>
      <dgm:spPr>
        <a:solidFill>
          <a:schemeClr val="accent2">
            <a:lumMod val="75000"/>
          </a:schemeClr>
        </a:solidFill>
      </dgm:spPr>
      <dgm:t>
        <a:bodyPr/>
        <a:lstStyle/>
        <a:p>
          <a:r>
            <a:rPr lang="en-US" dirty="0" smtClean="0"/>
            <a:t>Training</a:t>
          </a:r>
          <a:endParaRPr lang="en-US" dirty="0"/>
        </a:p>
      </dgm:t>
    </dgm:pt>
    <dgm:pt modelId="{B98189F2-CE77-4C25-ABFD-E6BAC8AE61AB}" type="parTrans" cxnId="{EF13E740-FD11-4C06-8971-57EA669431C9}">
      <dgm:prSet/>
      <dgm:spPr/>
      <dgm:t>
        <a:bodyPr/>
        <a:lstStyle/>
        <a:p>
          <a:endParaRPr lang="en-US"/>
        </a:p>
      </dgm:t>
    </dgm:pt>
    <dgm:pt modelId="{1FEB2AE5-F278-4B76-9F05-52EE5C9A8EA4}" type="sibTrans" cxnId="{EF13E740-FD11-4C06-8971-57EA669431C9}">
      <dgm:prSet/>
      <dgm:spPr/>
      <dgm:t>
        <a:bodyPr/>
        <a:lstStyle/>
        <a:p>
          <a:endParaRPr lang="en-US"/>
        </a:p>
      </dgm:t>
    </dgm:pt>
    <dgm:pt modelId="{E28AF9C1-C273-4523-956A-A7A9AA7720ED}">
      <dgm:prSet phldrT="[Text]"/>
      <dgm:spPr>
        <a:solidFill>
          <a:schemeClr val="accent2">
            <a:lumMod val="75000"/>
          </a:schemeClr>
        </a:solidFill>
      </dgm:spPr>
      <dgm:t>
        <a:bodyPr/>
        <a:lstStyle/>
        <a:p>
          <a:r>
            <a:rPr lang="en-US" dirty="0" smtClean="0"/>
            <a:t>Record Keeping </a:t>
          </a:r>
          <a:endParaRPr lang="en-US" dirty="0"/>
        </a:p>
      </dgm:t>
    </dgm:pt>
    <dgm:pt modelId="{CC499134-8BBB-4CF7-9ECF-DDDBD3D957EF}" type="parTrans" cxnId="{52E9AAD4-7962-4FFA-A9CB-9EEED12FB205}">
      <dgm:prSet/>
      <dgm:spPr/>
      <dgm:t>
        <a:bodyPr/>
        <a:lstStyle/>
        <a:p>
          <a:endParaRPr lang="en-US"/>
        </a:p>
      </dgm:t>
    </dgm:pt>
    <dgm:pt modelId="{302C8088-4953-4078-9F3B-F5E944AB0CE3}" type="sibTrans" cxnId="{52E9AAD4-7962-4FFA-A9CB-9EEED12FB205}">
      <dgm:prSet/>
      <dgm:spPr/>
      <dgm:t>
        <a:bodyPr/>
        <a:lstStyle/>
        <a:p>
          <a:endParaRPr lang="en-US"/>
        </a:p>
      </dgm:t>
    </dgm:pt>
    <dgm:pt modelId="{F185B86A-4B1A-46AD-8726-95C1364B0A32}">
      <dgm:prSet phldrT="[Text]"/>
      <dgm:spPr>
        <a:solidFill>
          <a:schemeClr val="accent2">
            <a:lumMod val="75000"/>
          </a:schemeClr>
        </a:solidFill>
      </dgm:spPr>
      <dgm:t>
        <a:bodyPr/>
        <a:lstStyle/>
        <a:p>
          <a:r>
            <a:rPr lang="en-US" dirty="0" smtClean="0"/>
            <a:t>Incident Management</a:t>
          </a:r>
          <a:endParaRPr lang="en-US" dirty="0"/>
        </a:p>
      </dgm:t>
    </dgm:pt>
    <dgm:pt modelId="{D0AADE25-608B-4F73-9E66-8D0D4EE3E73D}" type="parTrans" cxnId="{7328EFD1-3ADD-4305-A911-4DC7D6D4E955}">
      <dgm:prSet/>
      <dgm:spPr/>
      <dgm:t>
        <a:bodyPr/>
        <a:lstStyle/>
        <a:p>
          <a:endParaRPr lang="en-US"/>
        </a:p>
      </dgm:t>
    </dgm:pt>
    <dgm:pt modelId="{5910605F-C3BE-468E-811A-8047E4B05DE2}" type="sibTrans" cxnId="{7328EFD1-3ADD-4305-A911-4DC7D6D4E955}">
      <dgm:prSet/>
      <dgm:spPr/>
      <dgm:t>
        <a:bodyPr/>
        <a:lstStyle/>
        <a:p>
          <a:endParaRPr lang="en-US"/>
        </a:p>
      </dgm:t>
    </dgm:pt>
    <dgm:pt modelId="{31D309E2-B0D0-483B-BED6-82F48D819547}">
      <dgm:prSet phldrT="[Text]"/>
      <dgm:spPr>
        <a:solidFill>
          <a:schemeClr val="accent1">
            <a:lumMod val="50000"/>
          </a:schemeClr>
        </a:solidFill>
      </dgm:spPr>
      <dgm:t>
        <a:bodyPr/>
        <a:lstStyle/>
        <a:p>
          <a:r>
            <a:rPr lang="en-US" dirty="0" smtClean="0"/>
            <a:t>Product Labeling</a:t>
          </a:r>
          <a:endParaRPr lang="en-US" dirty="0"/>
        </a:p>
      </dgm:t>
    </dgm:pt>
    <dgm:pt modelId="{1ECD6071-0356-4A2A-949E-7E4183CFAB4C}" type="parTrans" cxnId="{8A2D402A-9930-4F40-9D4F-AF43B6CFDBE6}">
      <dgm:prSet/>
      <dgm:spPr>
        <a:ln>
          <a:solidFill>
            <a:schemeClr val="accent1">
              <a:lumMod val="25000"/>
            </a:schemeClr>
          </a:solidFill>
        </a:ln>
      </dgm:spPr>
      <dgm:t>
        <a:bodyPr/>
        <a:lstStyle/>
        <a:p>
          <a:endParaRPr lang="en-US"/>
        </a:p>
      </dgm:t>
    </dgm:pt>
    <dgm:pt modelId="{4CB3DCC5-145C-4D2F-9382-9E40C2FB57D5}" type="sibTrans" cxnId="{8A2D402A-9930-4F40-9D4F-AF43B6CFDBE6}">
      <dgm:prSet/>
      <dgm:spPr/>
      <dgm:t>
        <a:bodyPr/>
        <a:lstStyle/>
        <a:p>
          <a:endParaRPr lang="en-US"/>
        </a:p>
      </dgm:t>
    </dgm:pt>
    <dgm:pt modelId="{EF5EA65F-5FBB-40AE-A917-DE0DF2EDA39D}">
      <dgm:prSet phldrT="[Text]"/>
      <dgm:spPr>
        <a:solidFill>
          <a:schemeClr val="accent1">
            <a:lumMod val="50000"/>
          </a:schemeClr>
        </a:solidFill>
      </dgm:spPr>
      <dgm:t>
        <a:bodyPr/>
        <a:lstStyle/>
        <a:p>
          <a:r>
            <a:rPr lang="en-US" dirty="0" smtClean="0"/>
            <a:t>Safety Hazard Operational Cards / Boards</a:t>
          </a:r>
          <a:endParaRPr lang="en-US" dirty="0"/>
        </a:p>
      </dgm:t>
    </dgm:pt>
    <dgm:pt modelId="{DC15B598-3E9B-4083-AC16-D52E68AA14D0}" type="parTrans" cxnId="{7ECBA27B-31B9-4602-8D15-4EF29CA02D9E}">
      <dgm:prSet/>
      <dgm:spPr>
        <a:ln>
          <a:solidFill>
            <a:schemeClr val="accent1">
              <a:lumMod val="25000"/>
            </a:schemeClr>
          </a:solidFill>
        </a:ln>
      </dgm:spPr>
      <dgm:t>
        <a:bodyPr/>
        <a:lstStyle/>
        <a:p>
          <a:endParaRPr lang="en-US"/>
        </a:p>
      </dgm:t>
    </dgm:pt>
    <dgm:pt modelId="{82C3D98F-35AB-45BC-B638-568613E417F3}" type="sibTrans" cxnId="{7ECBA27B-31B9-4602-8D15-4EF29CA02D9E}">
      <dgm:prSet/>
      <dgm:spPr/>
      <dgm:t>
        <a:bodyPr/>
        <a:lstStyle/>
        <a:p>
          <a:endParaRPr lang="en-US"/>
        </a:p>
      </dgm:t>
    </dgm:pt>
    <dgm:pt modelId="{062CF62C-6834-4EAC-871B-912D21A51967}">
      <dgm:prSet phldrT="[Text]"/>
      <dgm:spPr>
        <a:solidFill>
          <a:schemeClr val="accent1">
            <a:lumMod val="50000"/>
          </a:schemeClr>
        </a:solidFill>
      </dgm:spPr>
      <dgm:t>
        <a:bodyPr/>
        <a:lstStyle/>
        <a:p>
          <a:r>
            <a:rPr lang="en-US" dirty="0" smtClean="0"/>
            <a:t>MSDS</a:t>
          </a:r>
          <a:endParaRPr lang="en-US" dirty="0"/>
        </a:p>
      </dgm:t>
    </dgm:pt>
    <dgm:pt modelId="{AEA76FF2-0902-4875-93A7-38393FEFD7F4}" type="parTrans" cxnId="{50FB1FDE-85FA-4D28-B846-265971138B85}">
      <dgm:prSet/>
      <dgm:spPr>
        <a:ln>
          <a:solidFill>
            <a:schemeClr val="accent1">
              <a:lumMod val="25000"/>
            </a:schemeClr>
          </a:solidFill>
        </a:ln>
      </dgm:spPr>
      <dgm:t>
        <a:bodyPr/>
        <a:lstStyle/>
        <a:p>
          <a:endParaRPr lang="en-US"/>
        </a:p>
      </dgm:t>
    </dgm:pt>
    <dgm:pt modelId="{5E9285D9-DD1D-483D-A8E5-4F7C74C5A5D9}" type="sibTrans" cxnId="{50FB1FDE-85FA-4D28-B846-265971138B85}">
      <dgm:prSet/>
      <dgm:spPr/>
      <dgm:t>
        <a:bodyPr/>
        <a:lstStyle/>
        <a:p>
          <a:endParaRPr lang="en-US"/>
        </a:p>
      </dgm:t>
    </dgm:pt>
    <dgm:pt modelId="{19A33706-7D0C-4647-B7C9-C10454600B7C}">
      <dgm:prSet phldrT="[Text]"/>
      <dgm:spPr>
        <a:solidFill>
          <a:schemeClr val="accent1">
            <a:lumMod val="50000"/>
          </a:schemeClr>
        </a:solidFill>
      </dgm:spPr>
      <dgm:t>
        <a:bodyPr/>
        <a:lstStyle/>
        <a:p>
          <a:r>
            <a:rPr lang="en-US" dirty="0" smtClean="0"/>
            <a:t>Detailed Technical Advice</a:t>
          </a:r>
          <a:endParaRPr lang="en-US" dirty="0"/>
        </a:p>
      </dgm:t>
    </dgm:pt>
    <dgm:pt modelId="{E8453DC3-DA56-427C-AA0D-738FFFFE873A}" type="parTrans" cxnId="{B8E33D54-A85E-4385-9201-1490260F1FF6}">
      <dgm:prSet/>
      <dgm:spPr>
        <a:ln>
          <a:solidFill>
            <a:schemeClr val="accent1">
              <a:lumMod val="25000"/>
            </a:schemeClr>
          </a:solidFill>
        </a:ln>
      </dgm:spPr>
      <dgm:t>
        <a:bodyPr/>
        <a:lstStyle/>
        <a:p>
          <a:endParaRPr lang="en-US"/>
        </a:p>
      </dgm:t>
    </dgm:pt>
    <dgm:pt modelId="{0351C265-CDD4-40A6-A645-6B687954864A}" type="sibTrans" cxnId="{B8E33D54-A85E-4385-9201-1490260F1FF6}">
      <dgm:prSet/>
      <dgm:spPr/>
      <dgm:t>
        <a:bodyPr/>
        <a:lstStyle/>
        <a:p>
          <a:endParaRPr lang="en-US"/>
        </a:p>
      </dgm:t>
    </dgm:pt>
    <dgm:pt modelId="{F8CB2D35-1A53-4505-BEA9-E4AB7D83A22D}" type="pres">
      <dgm:prSet presAssocID="{9C005B2F-D10F-46F2-80AB-860C6D810209}" presName="hierChild1" presStyleCnt="0">
        <dgm:presLayoutVars>
          <dgm:orgChart val="1"/>
          <dgm:chPref val="1"/>
          <dgm:dir/>
          <dgm:animOne val="branch"/>
          <dgm:animLvl val="lvl"/>
          <dgm:resizeHandles/>
        </dgm:presLayoutVars>
      </dgm:prSet>
      <dgm:spPr/>
      <dgm:t>
        <a:bodyPr/>
        <a:lstStyle/>
        <a:p>
          <a:endParaRPr lang="en-US"/>
        </a:p>
      </dgm:t>
    </dgm:pt>
    <dgm:pt modelId="{9144901D-C668-4896-8A63-CE529C3D2382}" type="pres">
      <dgm:prSet presAssocID="{E780E836-178B-46F4-A006-B733115EA54C}" presName="hierRoot1" presStyleCnt="0">
        <dgm:presLayoutVars>
          <dgm:hierBranch val="init"/>
        </dgm:presLayoutVars>
      </dgm:prSet>
      <dgm:spPr/>
      <dgm:t>
        <a:bodyPr/>
        <a:lstStyle/>
        <a:p>
          <a:endParaRPr lang="en-US"/>
        </a:p>
      </dgm:t>
    </dgm:pt>
    <dgm:pt modelId="{4C3E6204-B64B-468D-8396-646A8F9EEF33}" type="pres">
      <dgm:prSet presAssocID="{E780E836-178B-46F4-A006-B733115EA54C}" presName="rootComposite1" presStyleCnt="0"/>
      <dgm:spPr/>
      <dgm:t>
        <a:bodyPr/>
        <a:lstStyle/>
        <a:p>
          <a:endParaRPr lang="en-US"/>
        </a:p>
      </dgm:t>
    </dgm:pt>
    <dgm:pt modelId="{4FE9463D-9FE3-4D68-98B1-5E7AF3BC9172}" type="pres">
      <dgm:prSet presAssocID="{E780E836-178B-46F4-A006-B733115EA54C}" presName="rootText1" presStyleLbl="node0" presStyleIdx="0" presStyleCnt="1" custScaleX="308023" custScaleY="100042" custLinFactNeighborX="-301" custLinFactNeighborY="-33256">
        <dgm:presLayoutVars>
          <dgm:chPref val="3"/>
        </dgm:presLayoutVars>
      </dgm:prSet>
      <dgm:spPr/>
      <dgm:t>
        <a:bodyPr/>
        <a:lstStyle/>
        <a:p>
          <a:endParaRPr lang="en-US"/>
        </a:p>
      </dgm:t>
    </dgm:pt>
    <dgm:pt modelId="{6BDDFD27-5933-494C-BAA0-1BB57F0C97D0}" type="pres">
      <dgm:prSet presAssocID="{E780E836-178B-46F4-A006-B733115EA54C}" presName="rootConnector1" presStyleLbl="node1" presStyleIdx="0" presStyleCnt="0"/>
      <dgm:spPr/>
      <dgm:t>
        <a:bodyPr/>
        <a:lstStyle/>
        <a:p>
          <a:endParaRPr lang="en-US"/>
        </a:p>
      </dgm:t>
    </dgm:pt>
    <dgm:pt modelId="{BD3ABA9B-8AC3-40E6-BCFA-4D6761B82DD2}" type="pres">
      <dgm:prSet presAssocID="{E780E836-178B-46F4-A006-B733115EA54C}" presName="hierChild2" presStyleCnt="0"/>
      <dgm:spPr/>
      <dgm:t>
        <a:bodyPr/>
        <a:lstStyle/>
        <a:p>
          <a:endParaRPr lang="en-US"/>
        </a:p>
      </dgm:t>
    </dgm:pt>
    <dgm:pt modelId="{CCE2FB5F-DC1D-4860-B9E0-876B07073A5C}" type="pres">
      <dgm:prSet presAssocID="{54456587-CE7F-4B51-82E1-16163DB885C2}" presName="Name37" presStyleLbl="parChTrans1D2" presStyleIdx="0" presStyleCnt="4"/>
      <dgm:spPr/>
      <dgm:t>
        <a:bodyPr/>
        <a:lstStyle/>
        <a:p>
          <a:endParaRPr lang="en-US"/>
        </a:p>
      </dgm:t>
    </dgm:pt>
    <dgm:pt modelId="{B551331A-282D-46F8-9FAC-614D2EDB51AF}" type="pres">
      <dgm:prSet presAssocID="{3A41C8CB-D0E1-4008-9F72-5A32C6F613A6}" presName="hierRoot2" presStyleCnt="0">
        <dgm:presLayoutVars>
          <dgm:hierBranch val="init"/>
        </dgm:presLayoutVars>
      </dgm:prSet>
      <dgm:spPr/>
      <dgm:t>
        <a:bodyPr/>
        <a:lstStyle/>
        <a:p>
          <a:endParaRPr lang="en-US"/>
        </a:p>
      </dgm:t>
    </dgm:pt>
    <dgm:pt modelId="{C4340288-66F2-44C9-AF5B-6474161CFFCC}" type="pres">
      <dgm:prSet presAssocID="{3A41C8CB-D0E1-4008-9F72-5A32C6F613A6}" presName="rootComposite" presStyleCnt="0"/>
      <dgm:spPr/>
      <dgm:t>
        <a:bodyPr/>
        <a:lstStyle/>
        <a:p>
          <a:endParaRPr lang="en-US"/>
        </a:p>
      </dgm:t>
    </dgm:pt>
    <dgm:pt modelId="{7C7DB78C-A755-4B07-ABFA-B596B167273D}" type="pres">
      <dgm:prSet presAssocID="{3A41C8CB-D0E1-4008-9F72-5A32C6F613A6}" presName="rootText" presStyleLbl="node2" presStyleIdx="0" presStyleCnt="4">
        <dgm:presLayoutVars>
          <dgm:chPref val="3"/>
        </dgm:presLayoutVars>
      </dgm:prSet>
      <dgm:spPr/>
      <dgm:t>
        <a:bodyPr/>
        <a:lstStyle/>
        <a:p>
          <a:endParaRPr lang="en-US"/>
        </a:p>
      </dgm:t>
    </dgm:pt>
    <dgm:pt modelId="{B20F390F-A1BE-468A-97C3-BB9ABEDBCD9B}" type="pres">
      <dgm:prSet presAssocID="{3A41C8CB-D0E1-4008-9F72-5A32C6F613A6}" presName="rootConnector" presStyleLbl="node2" presStyleIdx="0" presStyleCnt="4"/>
      <dgm:spPr/>
      <dgm:t>
        <a:bodyPr/>
        <a:lstStyle/>
        <a:p>
          <a:endParaRPr lang="en-US"/>
        </a:p>
      </dgm:t>
    </dgm:pt>
    <dgm:pt modelId="{B1D4533D-6750-42CC-BECB-94BBFB2FE651}" type="pres">
      <dgm:prSet presAssocID="{3A41C8CB-D0E1-4008-9F72-5A32C6F613A6}" presName="hierChild4" presStyleCnt="0"/>
      <dgm:spPr/>
      <dgm:t>
        <a:bodyPr/>
        <a:lstStyle/>
        <a:p>
          <a:endParaRPr lang="en-US"/>
        </a:p>
      </dgm:t>
    </dgm:pt>
    <dgm:pt modelId="{520B7B71-660B-4EF9-B684-2344C7BEF693}" type="pres">
      <dgm:prSet presAssocID="{1ECD6071-0356-4A2A-949E-7E4183CFAB4C}" presName="Name37" presStyleLbl="parChTrans1D3" presStyleIdx="0" presStyleCnt="4"/>
      <dgm:spPr/>
      <dgm:t>
        <a:bodyPr/>
        <a:lstStyle/>
        <a:p>
          <a:endParaRPr lang="en-US"/>
        </a:p>
      </dgm:t>
    </dgm:pt>
    <dgm:pt modelId="{9E83346C-F899-4816-A24B-167420E5AAE1}" type="pres">
      <dgm:prSet presAssocID="{31D309E2-B0D0-483B-BED6-82F48D819547}" presName="hierRoot2" presStyleCnt="0">
        <dgm:presLayoutVars>
          <dgm:hierBranch val="init"/>
        </dgm:presLayoutVars>
      </dgm:prSet>
      <dgm:spPr/>
      <dgm:t>
        <a:bodyPr/>
        <a:lstStyle/>
        <a:p>
          <a:endParaRPr lang="en-US"/>
        </a:p>
      </dgm:t>
    </dgm:pt>
    <dgm:pt modelId="{23F1CDA3-73A2-4959-AE81-4597DBB7216F}" type="pres">
      <dgm:prSet presAssocID="{31D309E2-B0D0-483B-BED6-82F48D819547}" presName="rootComposite" presStyleCnt="0"/>
      <dgm:spPr/>
      <dgm:t>
        <a:bodyPr/>
        <a:lstStyle/>
        <a:p>
          <a:endParaRPr lang="en-US"/>
        </a:p>
      </dgm:t>
    </dgm:pt>
    <dgm:pt modelId="{82793262-CFE0-44C4-805A-6577FA505C94}" type="pres">
      <dgm:prSet presAssocID="{31D309E2-B0D0-483B-BED6-82F48D819547}" presName="rootText" presStyleLbl="node3" presStyleIdx="0" presStyleCnt="4" custScaleX="87917" custScaleY="52762">
        <dgm:presLayoutVars>
          <dgm:chPref val="3"/>
        </dgm:presLayoutVars>
      </dgm:prSet>
      <dgm:spPr/>
      <dgm:t>
        <a:bodyPr/>
        <a:lstStyle/>
        <a:p>
          <a:endParaRPr lang="en-US"/>
        </a:p>
      </dgm:t>
    </dgm:pt>
    <dgm:pt modelId="{FFC03AA0-A621-4F02-B0C2-56012C98BF88}" type="pres">
      <dgm:prSet presAssocID="{31D309E2-B0D0-483B-BED6-82F48D819547}" presName="rootConnector" presStyleLbl="node3" presStyleIdx="0" presStyleCnt="4"/>
      <dgm:spPr/>
      <dgm:t>
        <a:bodyPr/>
        <a:lstStyle/>
        <a:p>
          <a:endParaRPr lang="en-US"/>
        </a:p>
      </dgm:t>
    </dgm:pt>
    <dgm:pt modelId="{0D1BA52E-5BCD-4854-8DEB-F576806D205A}" type="pres">
      <dgm:prSet presAssocID="{31D309E2-B0D0-483B-BED6-82F48D819547}" presName="hierChild4" presStyleCnt="0"/>
      <dgm:spPr/>
      <dgm:t>
        <a:bodyPr/>
        <a:lstStyle/>
        <a:p>
          <a:endParaRPr lang="en-US"/>
        </a:p>
      </dgm:t>
    </dgm:pt>
    <dgm:pt modelId="{7C124E42-423F-4F72-A280-04BB5BDF9138}" type="pres">
      <dgm:prSet presAssocID="{31D309E2-B0D0-483B-BED6-82F48D819547}" presName="hierChild5" presStyleCnt="0"/>
      <dgm:spPr/>
      <dgm:t>
        <a:bodyPr/>
        <a:lstStyle/>
        <a:p>
          <a:endParaRPr lang="en-US"/>
        </a:p>
      </dgm:t>
    </dgm:pt>
    <dgm:pt modelId="{341471DF-EE4D-4C31-AD9E-4FD63DC4A3AE}" type="pres">
      <dgm:prSet presAssocID="{DC15B598-3E9B-4083-AC16-D52E68AA14D0}" presName="Name37" presStyleLbl="parChTrans1D3" presStyleIdx="1" presStyleCnt="4"/>
      <dgm:spPr/>
      <dgm:t>
        <a:bodyPr/>
        <a:lstStyle/>
        <a:p>
          <a:endParaRPr lang="en-US"/>
        </a:p>
      </dgm:t>
    </dgm:pt>
    <dgm:pt modelId="{EB6B6EF3-7780-4A64-9853-F131F4777B3D}" type="pres">
      <dgm:prSet presAssocID="{EF5EA65F-5FBB-40AE-A917-DE0DF2EDA39D}" presName="hierRoot2" presStyleCnt="0">
        <dgm:presLayoutVars>
          <dgm:hierBranch val="init"/>
        </dgm:presLayoutVars>
      </dgm:prSet>
      <dgm:spPr/>
      <dgm:t>
        <a:bodyPr/>
        <a:lstStyle/>
        <a:p>
          <a:endParaRPr lang="en-US"/>
        </a:p>
      </dgm:t>
    </dgm:pt>
    <dgm:pt modelId="{40012B00-AE2F-4886-9DA7-63C86191E988}" type="pres">
      <dgm:prSet presAssocID="{EF5EA65F-5FBB-40AE-A917-DE0DF2EDA39D}" presName="rootComposite" presStyleCnt="0"/>
      <dgm:spPr/>
      <dgm:t>
        <a:bodyPr/>
        <a:lstStyle/>
        <a:p>
          <a:endParaRPr lang="en-US"/>
        </a:p>
      </dgm:t>
    </dgm:pt>
    <dgm:pt modelId="{6B30A448-1D6E-46D6-8E88-EBCE033C2798}" type="pres">
      <dgm:prSet presAssocID="{EF5EA65F-5FBB-40AE-A917-DE0DF2EDA39D}" presName="rootText" presStyleLbl="node3" presStyleIdx="1" presStyleCnt="4" custScaleX="141160" custScaleY="66002">
        <dgm:presLayoutVars>
          <dgm:chPref val="3"/>
        </dgm:presLayoutVars>
      </dgm:prSet>
      <dgm:spPr/>
      <dgm:t>
        <a:bodyPr/>
        <a:lstStyle/>
        <a:p>
          <a:endParaRPr lang="en-US"/>
        </a:p>
      </dgm:t>
    </dgm:pt>
    <dgm:pt modelId="{4390C8E9-3435-473F-BD54-D857152EC7BE}" type="pres">
      <dgm:prSet presAssocID="{EF5EA65F-5FBB-40AE-A917-DE0DF2EDA39D}" presName="rootConnector" presStyleLbl="node3" presStyleIdx="1" presStyleCnt="4"/>
      <dgm:spPr/>
      <dgm:t>
        <a:bodyPr/>
        <a:lstStyle/>
        <a:p>
          <a:endParaRPr lang="en-US"/>
        </a:p>
      </dgm:t>
    </dgm:pt>
    <dgm:pt modelId="{2A51AE18-57CB-4CF0-99EB-0B6F73263B64}" type="pres">
      <dgm:prSet presAssocID="{EF5EA65F-5FBB-40AE-A917-DE0DF2EDA39D}" presName="hierChild4" presStyleCnt="0"/>
      <dgm:spPr/>
      <dgm:t>
        <a:bodyPr/>
        <a:lstStyle/>
        <a:p>
          <a:endParaRPr lang="en-US"/>
        </a:p>
      </dgm:t>
    </dgm:pt>
    <dgm:pt modelId="{1D3A80E7-EDA3-417D-B56E-4C403D70067E}" type="pres">
      <dgm:prSet presAssocID="{EF5EA65F-5FBB-40AE-A917-DE0DF2EDA39D}" presName="hierChild5" presStyleCnt="0"/>
      <dgm:spPr/>
      <dgm:t>
        <a:bodyPr/>
        <a:lstStyle/>
        <a:p>
          <a:endParaRPr lang="en-US"/>
        </a:p>
      </dgm:t>
    </dgm:pt>
    <dgm:pt modelId="{00E18A40-934A-4950-AFC4-F98076885853}" type="pres">
      <dgm:prSet presAssocID="{AEA76FF2-0902-4875-93A7-38393FEFD7F4}" presName="Name37" presStyleLbl="parChTrans1D3" presStyleIdx="2" presStyleCnt="4"/>
      <dgm:spPr/>
      <dgm:t>
        <a:bodyPr/>
        <a:lstStyle/>
        <a:p>
          <a:endParaRPr lang="en-US"/>
        </a:p>
      </dgm:t>
    </dgm:pt>
    <dgm:pt modelId="{812A5C96-A0BA-4F26-8C8C-CEDE654F1D24}" type="pres">
      <dgm:prSet presAssocID="{062CF62C-6834-4EAC-871B-912D21A51967}" presName="hierRoot2" presStyleCnt="0">
        <dgm:presLayoutVars>
          <dgm:hierBranch val="init"/>
        </dgm:presLayoutVars>
      </dgm:prSet>
      <dgm:spPr/>
      <dgm:t>
        <a:bodyPr/>
        <a:lstStyle/>
        <a:p>
          <a:endParaRPr lang="en-US"/>
        </a:p>
      </dgm:t>
    </dgm:pt>
    <dgm:pt modelId="{592EACBE-DD76-4D64-A26E-5AA92073F415}" type="pres">
      <dgm:prSet presAssocID="{062CF62C-6834-4EAC-871B-912D21A51967}" presName="rootComposite" presStyleCnt="0"/>
      <dgm:spPr/>
      <dgm:t>
        <a:bodyPr/>
        <a:lstStyle/>
        <a:p>
          <a:endParaRPr lang="en-US"/>
        </a:p>
      </dgm:t>
    </dgm:pt>
    <dgm:pt modelId="{9245D945-738B-488C-ADD9-44B664E3DDA6}" type="pres">
      <dgm:prSet presAssocID="{062CF62C-6834-4EAC-871B-912D21A51967}" presName="rootText" presStyleLbl="node3" presStyleIdx="2" presStyleCnt="4" custScaleX="56728" custScaleY="36568">
        <dgm:presLayoutVars>
          <dgm:chPref val="3"/>
        </dgm:presLayoutVars>
      </dgm:prSet>
      <dgm:spPr/>
      <dgm:t>
        <a:bodyPr/>
        <a:lstStyle/>
        <a:p>
          <a:endParaRPr lang="en-US"/>
        </a:p>
      </dgm:t>
    </dgm:pt>
    <dgm:pt modelId="{A8DE87A0-BF81-42E5-91EC-7020FDA6E8CB}" type="pres">
      <dgm:prSet presAssocID="{062CF62C-6834-4EAC-871B-912D21A51967}" presName="rootConnector" presStyleLbl="node3" presStyleIdx="2" presStyleCnt="4"/>
      <dgm:spPr/>
      <dgm:t>
        <a:bodyPr/>
        <a:lstStyle/>
        <a:p>
          <a:endParaRPr lang="en-US"/>
        </a:p>
      </dgm:t>
    </dgm:pt>
    <dgm:pt modelId="{4D8A8914-5BE6-4B56-A781-7F44AE7438BD}" type="pres">
      <dgm:prSet presAssocID="{062CF62C-6834-4EAC-871B-912D21A51967}" presName="hierChild4" presStyleCnt="0"/>
      <dgm:spPr/>
      <dgm:t>
        <a:bodyPr/>
        <a:lstStyle/>
        <a:p>
          <a:endParaRPr lang="en-US"/>
        </a:p>
      </dgm:t>
    </dgm:pt>
    <dgm:pt modelId="{4107AE68-3D42-434E-9995-2A606851D1E6}" type="pres">
      <dgm:prSet presAssocID="{062CF62C-6834-4EAC-871B-912D21A51967}" presName="hierChild5" presStyleCnt="0"/>
      <dgm:spPr/>
      <dgm:t>
        <a:bodyPr/>
        <a:lstStyle/>
        <a:p>
          <a:endParaRPr lang="en-US"/>
        </a:p>
      </dgm:t>
    </dgm:pt>
    <dgm:pt modelId="{BF7B57BD-5BE0-4C77-8300-4346EA71A425}" type="pres">
      <dgm:prSet presAssocID="{E8453DC3-DA56-427C-AA0D-738FFFFE873A}" presName="Name37" presStyleLbl="parChTrans1D3" presStyleIdx="3" presStyleCnt="4"/>
      <dgm:spPr/>
      <dgm:t>
        <a:bodyPr/>
        <a:lstStyle/>
        <a:p>
          <a:endParaRPr lang="en-US"/>
        </a:p>
      </dgm:t>
    </dgm:pt>
    <dgm:pt modelId="{A39D01F8-139C-445D-80C5-6E04B473470B}" type="pres">
      <dgm:prSet presAssocID="{19A33706-7D0C-4647-B7C9-C10454600B7C}" presName="hierRoot2" presStyleCnt="0">
        <dgm:presLayoutVars>
          <dgm:hierBranch val="init"/>
        </dgm:presLayoutVars>
      </dgm:prSet>
      <dgm:spPr/>
      <dgm:t>
        <a:bodyPr/>
        <a:lstStyle/>
        <a:p>
          <a:endParaRPr lang="en-US"/>
        </a:p>
      </dgm:t>
    </dgm:pt>
    <dgm:pt modelId="{19453548-6A71-4449-8BDE-6366665367DD}" type="pres">
      <dgm:prSet presAssocID="{19A33706-7D0C-4647-B7C9-C10454600B7C}" presName="rootComposite" presStyleCnt="0"/>
      <dgm:spPr/>
      <dgm:t>
        <a:bodyPr/>
        <a:lstStyle/>
        <a:p>
          <a:endParaRPr lang="en-US"/>
        </a:p>
      </dgm:t>
    </dgm:pt>
    <dgm:pt modelId="{3A5F1493-897E-4876-BEC6-1FB166BAA2A9}" type="pres">
      <dgm:prSet presAssocID="{19A33706-7D0C-4647-B7C9-C10454600B7C}" presName="rootText" presStyleLbl="node3" presStyleIdx="3" presStyleCnt="4" custScaleX="136351" custScaleY="49824">
        <dgm:presLayoutVars>
          <dgm:chPref val="3"/>
        </dgm:presLayoutVars>
      </dgm:prSet>
      <dgm:spPr/>
      <dgm:t>
        <a:bodyPr/>
        <a:lstStyle/>
        <a:p>
          <a:endParaRPr lang="en-US"/>
        </a:p>
      </dgm:t>
    </dgm:pt>
    <dgm:pt modelId="{966234FB-C790-4A05-9FB3-E3A5B1FFBB53}" type="pres">
      <dgm:prSet presAssocID="{19A33706-7D0C-4647-B7C9-C10454600B7C}" presName="rootConnector" presStyleLbl="node3" presStyleIdx="3" presStyleCnt="4"/>
      <dgm:spPr/>
      <dgm:t>
        <a:bodyPr/>
        <a:lstStyle/>
        <a:p>
          <a:endParaRPr lang="en-US"/>
        </a:p>
      </dgm:t>
    </dgm:pt>
    <dgm:pt modelId="{D0E8A422-BA87-4814-82B3-1AAD7F9E80EE}" type="pres">
      <dgm:prSet presAssocID="{19A33706-7D0C-4647-B7C9-C10454600B7C}" presName="hierChild4" presStyleCnt="0"/>
      <dgm:spPr/>
      <dgm:t>
        <a:bodyPr/>
        <a:lstStyle/>
        <a:p>
          <a:endParaRPr lang="en-US"/>
        </a:p>
      </dgm:t>
    </dgm:pt>
    <dgm:pt modelId="{7F6A1942-10A2-41FD-AED3-2C46167C0672}" type="pres">
      <dgm:prSet presAssocID="{19A33706-7D0C-4647-B7C9-C10454600B7C}" presName="hierChild5" presStyleCnt="0"/>
      <dgm:spPr/>
      <dgm:t>
        <a:bodyPr/>
        <a:lstStyle/>
        <a:p>
          <a:endParaRPr lang="en-US"/>
        </a:p>
      </dgm:t>
    </dgm:pt>
    <dgm:pt modelId="{1A9B081A-CAF3-4E75-AAEC-D2994DCA4D41}" type="pres">
      <dgm:prSet presAssocID="{3A41C8CB-D0E1-4008-9F72-5A32C6F613A6}" presName="hierChild5" presStyleCnt="0"/>
      <dgm:spPr/>
      <dgm:t>
        <a:bodyPr/>
        <a:lstStyle/>
        <a:p>
          <a:endParaRPr lang="en-US"/>
        </a:p>
      </dgm:t>
    </dgm:pt>
    <dgm:pt modelId="{62F3F907-2F18-46E6-BC9A-FF58CC65A260}" type="pres">
      <dgm:prSet presAssocID="{B98189F2-CE77-4C25-ABFD-E6BAC8AE61AB}" presName="Name37" presStyleLbl="parChTrans1D2" presStyleIdx="1" presStyleCnt="4"/>
      <dgm:spPr/>
      <dgm:t>
        <a:bodyPr/>
        <a:lstStyle/>
        <a:p>
          <a:endParaRPr lang="en-US"/>
        </a:p>
      </dgm:t>
    </dgm:pt>
    <dgm:pt modelId="{698F48F9-5664-4176-B9CC-65FB3CCE6E8A}" type="pres">
      <dgm:prSet presAssocID="{1107D9C4-FBE6-477E-8228-903879E96064}" presName="hierRoot2" presStyleCnt="0">
        <dgm:presLayoutVars>
          <dgm:hierBranch val="init"/>
        </dgm:presLayoutVars>
      </dgm:prSet>
      <dgm:spPr/>
      <dgm:t>
        <a:bodyPr/>
        <a:lstStyle/>
        <a:p>
          <a:endParaRPr lang="en-US"/>
        </a:p>
      </dgm:t>
    </dgm:pt>
    <dgm:pt modelId="{C0E3BF28-D4B7-44F2-A9F7-378295B4D3FB}" type="pres">
      <dgm:prSet presAssocID="{1107D9C4-FBE6-477E-8228-903879E96064}" presName="rootComposite" presStyleCnt="0"/>
      <dgm:spPr/>
      <dgm:t>
        <a:bodyPr/>
        <a:lstStyle/>
        <a:p>
          <a:endParaRPr lang="en-US"/>
        </a:p>
      </dgm:t>
    </dgm:pt>
    <dgm:pt modelId="{B7B6DEA9-B8A8-459F-A4CC-A43863B45B2C}" type="pres">
      <dgm:prSet presAssocID="{1107D9C4-FBE6-477E-8228-903879E96064}" presName="rootText" presStyleLbl="node2" presStyleIdx="1" presStyleCnt="4">
        <dgm:presLayoutVars>
          <dgm:chPref val="3"/>
        </dgm:presLayoutVars>
      </dgm:prSet>
      <dgm:spPr/>
      <dgm:t>
        <a:bodyPr/>
        <a:lstStyle/>
        <a:p>
          <a:endParaRPr lang="en-US"/>
        </a:p>
      </dgm:t>
    </dgm:pt>
    <dgm:pt modelId="{4D2A17BE-DC38-461C-9601-4417C982C7C4}" type="pres">
      <dgm:prSet presAssocID="{1107D9C4-FBE6-477E-8228-903879E96064}" presName="rootConnector" presStyleLbl="node2" presStyleIdx="1" presStyleCnt="4"/>
      <dgm:spPr/>
      <dgm:t>
        <a:bodyPr/>
        <a:lstStyle/>
        <a:p>
          <a:endParaRPr lang="en-US"/>
        </a:p>
      </dgm:t>
    </dgm:pt>
    <dgm:pt modelId="{BD81EAD8-BFDD-4428-BF78-380C46405C88}" type="pres">
      <dgm:prSet presAssocID="{1107D9C4-FBE6-477E-8228-903879E96064}" presName="hierChild4" presStyleCnt="0"/>
      <dgm:spPr/>
      <dgm:t>
        <a:bodyPr/>
        <a:lstStyle/>
        <a:p>
          <a:endParaRPr lang="en-US"/>
        </a:p>
      </dgm:t>
    </dgm:pt>
    <dgm:pt modelId="{C1045A97-71EA-4301-BC02-FDBC2267B735}" type="pres">
      <dgm:prSet presAssocID="{1107D9C4-FBE6-477E-8228-903879E96064}" presName="hierChild5" presStyleCnt="0"/>
      <dgm:spPr/>
      <dgm:t>
        <a:bodyPr/>
        <a:lstStyle/>
        <a:p>
          <a:endParaRPr lang="en-US"/>
        </a:p>
      </dgm:t>
    </dgm:pt>
    <dgm:pt modelId="{F81CD06F-413F-4D27-A35E-37F402551EB5}" type="pres">
      <dgm:prSet presAssocID="{CC499134-8BBB-4CF7-9ECF-DDDBD3D957EF}" presName="Name37" presStyleLbl="parChTrans1D2" presStyleIdx="2" presStyleCnt="4"/>
      <dgm:spPr/>
      <dgm:t>
        <a:bodyPr/>
        <a:lstStyle/>
        <a:p>
          <a:endParaRPr lang="en-US"/>
        </a:p>
      </dgm:t>
    </dgm:pt>
    <dgm:pt modelId="{51731F09-3EF1-4500-9E6D-C6937CED12A4}" type="pres">
      <dgm:prSet presAssocID="{E28AF9C1-C273-4523-956A-A7A9AA7720ED}" presName="hierRoot2" presStyleCnt="0">
        <dgm:presLayoutVars>
          <dgm:hierBranch val="init"/>
        </dgm:presLayoutVars>
      </dgm:prSet>
      <dgm:spPr/>
      <dgm:t>
        <a:bodyPr/>
        <a:lstStyle/>
        <a:p>
          <a:endParaRPr lang="en-US"/>
        </a:p>
      </dgm:t>
    </dgm:pt>
    <dgm:pt modelId="{45555B0A-AE53-446E-B4A7-DC3F16C75FC5}" type="pres">
      <dgm:prSet presAssocID="{E28AF9C1-C273-4523-956A-A7A9AA7720ED}" presName="rootComposite" presStyleCnt="0"/>
      <dgm:spPr/>
      <dgm:t>
        <a:bodyPr/>
        <a:lstStyle/>
        <a:p>
          <a:endParaRPr lang="en-US"/>
        </a:p>
      </dgm:t>
    </dgm:pt>
    <dgm:pt modelId="{20E096BB-BCF1-49BF-B021-89BDD787D0C6}" type="pres">
      <dgm:prSet presAssocID="{E28AF9C1-C273-4523-956A-A7A9AA7720ED}" presName="rootText" presStyleLbl="node2" presStyleIdx="2" presStyleCnt="4">
        <dgm:presLayoutVars>
          <dgm:chPref val="3"/>
        </dgm:presLayoutVars>
      </dgm:prSet>
      <dgm:spPr/>
      <dgm:t>
        <a:bodyPr/>
        <a:lstStyle/>
        <a:p>
          <a:endParaRPr lang="en-US"/>
        </a:p>
      </dgm:t>
    </dgm:pt>
    <dgm:pt modelId="{9765859F-D2AE-4188-ABFB-53A1C0E59F93}" type="pres">
      <dgm:prSet presAssocID="{E28AF9C1-C273-4523-956A-A7A9AA7720ED}" presName="rootConnector" presStyleLbl="node2" presStyleIdx="2" presStyleCnt="4"/>
      <dgm:spPr/>
      <dgm:t>
        <a:bodyPr/>
        <a:lstStyle/>
        <a:p>
          <a:endParaRPr lang="en-US"/>
        </a:p>
      </dgm:t>
    </dgm:pt>
    <dgm:pt modelId="{54F3ED0E-6852-4BAB-AA9C-28EB3DBF384A}" type="pres">
      <dgm:prSet presAssocID="{E28AF9C1-C273-4523-956A-A7A9AA7720ED}" presName="hierChild4" presStyleCnt="0"/>
      <dgm:spPr/>
      <dgm:t>
        <a:bodyPr/>
        <a:lstStyle/>
        <a:p>
          <a:endParaRPr lang="en-US"/>
        </a:p>
      </dgm:t>
    </dgm:pt>
    <dgm:pt modelId="{57ABFA86-250D-414D-85E8-E840321E1039}" type="pres">
      <dgm:prSet presAssocID="{E28AF9C1-C273-4523-956A-A7A9AA7720ED}" presName="hierChild5" presStyleCnt="0"/>
      <dgm:spPr/>
      <dgm:t>
        <a:bodyPr/>
        <a:lstStyle/>
        <a:p>
          <a:endParaRPr lang="en-US"/>
        </a:p>
      </dgm:t>
    </dgm:pt>
    <dgm:pt modelId="{903AEE5B-F651-4E71-8A70-6D0AF83D6051}" type="pres">
      <dgm:prSet presAssocID="{D0AADE25-608B-4F73-9E66-8D0D4EE3E73D}" presName="Name37" presStyleLbl="parChTrans1D2" presStyleIdx="3" presStyleCnt="4"/>
      <dgm:spPr/>
      <dgm:t>
        <a:bodyPr/>
        <a:lstStyle/>
        <a:p>
          <a:endParaRPr lang="en-US"/>
        </a:p>
      </dgm:t>
    </dgm:pt>
    <dgm:pt modelId="{2284FDCC-DD32-4678-8DEA-81F9A05AB92F}" type="pres">
      <dgm:prSet presAssocID="{F185B86A-4B1A-46AD-8726-95C1364B0A32}" presName="hierRoot2" presStyleCnt="0">
        <dgm:presLayoutVars>
          <dgm:hierBranch val="init"/>
        </dgm:presLayoutVars>
      </dgm:prSet>
      <dgm:spPr/>
      <dgm:t>
        <a:bodyPr/>
        <a:lstStyle/>
        <a:p>
          <a:endParaRPr lang="en-US"/>
        </a:p>
      </dgm:t>
    </dgm:pt>
    <dgm:pt modelId="{A22BD928-7139-4257-BAFD-981AE77D2CFF}" type="pres">
      <dgm:prSet presAssocID="{F185B86A-4B1A-46AD-8726-95C1364B0A32}" presName="rootComposite" presStyleCnt="0"/>
      <dgm:spPr/>
      <dgm:t>
        <a:bodyPr/>
        <a:lstStyle/>
        <a:p>
          <a:endParaRPr lang="en-US"/>
        </a:p>
      </dgm:t>
    </dgm:pt>
    <dgm:pt modelId="{6A779078-7B4A-4C68-9CD5-1F03400DE3E9}" type="pres">
      <dgm:prSet presAssocID="{F185B86A-4B1A-46AD-8726-95C1364B0A32}" presName="rootText" presStyleLbl="node2" presStyleIdx="3" presStyleCnt="4">
        <dgm:presLayoutVars>
          <dgm:chPref val="3"/>
        </dgm:presLayoutVars>
      </dgm:prSet>
      <dgm:spPr/>
      <dgm:t>
        <a:bodyPr/>
        <a:lstStyle/>
        <a:p>
          <a:endParaRPr lang="en-US"/>
        </a:p>
      </dgm:t>
    </dgm:pt>
    <dgm:pt modelId="{073D929E-CF79-461E-ABDA-F400CC852E2F}" type="pres">
      <dgm:prSet presAssocID="{F185B86A-4B1A-46AD-8726-95C1364B0A32}" presName="rootConnector" presStyleLbl="node2" presStyleIdx="3" presStyleCnt="4"/>
      <dgm:spPr/>
      <dgm:t>
        <a:bodyPr/>
        <a:lstStyle/>
        <a:p>
          <a:endParaRPr lang="en-US"/>
        </a:p>
      </dgm:t>
    </dgm:pt>
    <dgm:pt modelId="{8D0EEF8C-ED1F-49A3-9195-1A57F4F71D1D}" type="pres">
      <dgm:prSet presAssocID="{F185B86A-4B1A-46AD-8726-95C1364B0A32}" presName="hierChild4" presStyleCnt="0"/>
      <dgm:spPr/>
      <dgm:t>
        <a:bodyPr/>
        <a:lstStyle/>
        <a:p>
          <a:endParaRPr lang="en-US"/>
        </a:p>
      </dgm:t>
    </dgm:pt>
    <dgm:pt modelId="{AB733239-68D5-4CDB-9258-477E7C684CF9}" type="pres">
      <dgm:prSet presAssocID="{F185B86A-4B1A-46AD-8726-95C1364B0A32}" presName="hierChild5" presStyleCnt="0"/>
      <dgm:spPr/>
      <dgm:t>
        <a:bodyPr/>
        <a:lstStyle/>
        <a:p>
          <a:endParaRPr lang="en-US"/>
        </a:p>
      </dgm:t>
    </dgm:pt>
    <dgm:pt modelId="{7081E23B-DBD6-44F2-BDD2-4CD5BD4A69A2}" type="pres">
      <dgm:prSet presAssocID="{E780E836-178B-46F4-A006-B733115EA54C}" presName="hierChild3" presStyleCnt="0"/>
      <dgm:spPr/>
      <dgm:t>
        <a:bodyPr/>
        <a:lstStyle/>
        <a:p>
          <a:endParaRPr lang="en-US"/>
        </a:p>
      </dgm:t>
    </dgm:pt>
  </dgm:ptLst>
  <dgm:cxnLst>
    <dgm:cxn modelId="{AB4FC0F7-AC52-4666-847F-CBDE91D189D8}" type="presOf" srcId="{D0AADE25-608B-4F73-9E66-8D0D4EE3E73D}" destId="{903AEE5B-F651-4E71-8A70-6D0AF83D6051}" srcOrd="0" destOrd="0" presId="urn:microsoft.com/office/officeart/2005/8/layout/orgChart1"/>
    <dgm:cxn modelId="{7328EFD1-3ADD-4305-A911-4DC7D6D4E955}" srcId="{E780E836-178B-46F4-A006-B733115EA54C}" destId="{F185B86A-4B1A-46AD-8726-95C1364B0A32}" srcOrd="3" destOrd="0" parTransId="{D0AADE25-608B-4F73-9E66-8D0D4EE3E73D}" sibTransId="{5910605F-C3BE-468E-811A-8047E4B05DE2}"/>
    <dgm:cxn modelId="{D43290D7-4E37-4E9D-B1D6-56D044DC628E}" type="presOf" srcId="{EF5EA65F-5FBB-40AE-A917-DE0DF2EDA39D}" destId="{4390C8E9-3435-473F-BD54-D857152EC7BE}" srcOrd="1" destOrd="0" presId="urn:microsoft.com/office/officeart/2005/8/layout/orgChart1"/>
    <dgm:cxn modelId="{870A1BD4-E93F-4ED2-82E3-501C95E4DF10}" type="presOf" srcId="{19A33706-7D0C-4647-B7C9-C10454600B7C}" destId="{966234FB-C790-4A05-9FB3-E3A5B1FFBB53}" srcOrd="1" destOrd="0" presId="urn:microsoft.com/office/officeart/2005/8/layout/orgChart1"/>
    <dgm:cxn modelId="{63AF183C-2BE0-47E4-A8DF-BA050172604E}" type="presOf" srcId="{CC499134-8BBB-4CF7-9ECF-DDDBD3D957EF}" destId="{F81CD06F-413F-4D27-A35E-37F402551EB5}" srcOrd="0" destOrd="0" presId="urn:microsoft.com/office/officeart/2005/8/layout/orgChart1"/>
    <dgm:cxn modelId="{B1859688-DE20-442B-9B9C-E6227C087FE8}" type="presOf" srcId="{9C005B2F-D10F-46F2-80AB-860C6D810209}" destId="{F8CB2D35-1A53-4505-BEA9-E4AB7D83A22D}" srcOrd="0" destOrd="0" presId="urn:microsoft.com/office/officeart/2005/8/layout/orgChart1"/>
    <dgm:cxn modelId="{0BDCF011-C6B4-466A-9AB3-82CD4AE727F3}" type="presOf" srcId="{3A41C8CB-D0E1-4008-9F72-5A32C6F613A6}" destId="{7C7DB78C-A755-4B07-ABFA-B596B167273D}" srcOrd="0" destOrd="0" presId="urn:microsoft.com/office/officeart/2005/8/layout/orgChart1"/>
    <dgm:cxn modelId="{9781BDA4-F8D4-47D7-A44C-93BC88B601FD}" srcId="{E780E836-178B-46F4-A006-B733115EA54C}" destId="{3A41C8CB-D0E1-4008-9F72-5A32C6F613A6}" srcOrd="0" destOrd="0" parTransId="{54456587-CE7F-4B51-82E1-16163DB885C2}" sibTransId="{B6C43389-3FAA-42C2-9827-5B62D9DFDD75}"/>
    <dgm:cxn modelId="{E02D489C-D76B-4CB7-9B38-954D11BB840B}" type="presOf" srcId="{DC15B598-3E9B-4083-AC16-D52E68AA14D0}" destId="{341471DF-EE4D-4C31-AD9E-4FD63DC4A3AE}" srcOrd="0" destOrd="0" presId="urn:microsoft.com/office/officeart/2005/8/layout/orgChart1"/>
    <dgm:cxn modelId="{931D510D-EE4E-424E-B0EC-FD145EA35AF9}" type="presOf" srcId="{54456587-CE7F-4B51-82E1-16163DB885C2}" destId="{CCE2FB5F-DC1D-4860-B9E0-876B07073A5C}" srcOrd="0" destOrd="0" presId="urn:microsoft.com/office/officeart/2005/8/layout/orgChart1"/>
    <dgm:cxn modelId="{E256EAA6-FDFD-458E-9DC9-6C7D9DC64512}" type="presOf" srcId="{E28AF9C1-C273-4523-956A-A7A9AA7720ED}" destId="{20E096BB-BCF1-49BF-B021-89BDD787D0C6}" srcOrd="0" destOrd="0" presId="urn:microsoft.com/office/officeart/2005/8/layout/orgChart1"/>
    <dgm:cxn modelId="{8A2D402A-9930-4F40-9D4F-AF43B6CFDBE6}" srcId="{3A41C8CB-D0E1-4008-9F72-5A32C6F613A6}" destId="{31D309E2-B0D0-483B-BED6-82F48D819547}" srcOrd="0" destOrd="0" parTransId="{1ECD6071-0356-4A2A-949E-7E4183CFAB4C}" sibTransId="{4CB3DCC5-145C-4D2F-9382-9E40C2FB57D5}"/>
    <dgm:cxn modelId="{03C66E99-3D5F-42A8-A608-A64024A5F117}" type="presOf" srcId="{AEA76FF2-0902-4875-93A7-38393FEFD7F4}" destId="{00E18A40-934A-4950-AFC4-F98076885853}" srcOrd="0" destOrd="0" presId="urn:microsoft.com/office/officeart/2005/8/layout/orgChart1"/>
    <dgm:cxn modelId="{7ECBA27B-31B9-4602-8D15-4EF29CA02D9E}" srcId="{3A41C8CB-D0E1-4008-9F72-5A32C6F613A6}" destId="{EF5EA65F-5FBB-40AE-A917-DE0DF2EDA39D}" srcOrd="1" destOrd="0" parTransId="{DC15B598-3E9B-4083-AC16-D52E68AA14D0}" sibTransId="{82C3D98F-35AB-45BC-B638-568613E417F3}"/>
    <dgm:cxn modelId="{6D67DE0C-DE54-4932-A944-A79B8DD862AA}" type="presOf" srcId="{F185B86A-4B1A-46AD-8726-95C1364B0A32}" destId="{6A779078-7B4A-4C68-9CD5-1F03400DE3E9}" srcOrd="0" destOrd="0" presId="urn:microsoft.com/office/officeart/2005/8/layout/orgChart1"/>
    <dgm:cxn modelId="{26F107ED-A78E-4A84-972D-FB5EA756153D}" type="presOf" srcId="{062CF62C-6834-4EAC-871B-912D21A51967}" destId="{9245D945-738B-488C-ADD9-44B664E3DDA6}" srcOrd="0" destOrd="0" presId="urn:microsoft.com/office/officeart/2005/8/layout/orgChart1"/>
    <dgm:cxn modelId="{262AFAC1-40DF-4AA6-B5E0-C946938C0F38}" type="presOf" srcId="{F185B86A-4B1A-46AD-8726-95C1364B0A32}" destId="{073D929E-CF79-461E-ABDA-F400CC852E2F}" srcOrd="1" destOrd="0" presId="urn:microsoft.com/office/officeart/2005/8/layout/orgChart1"/>
    <dgm:cxn modelId="{928D09D9-A2B5-4FAF-976A-AF67ABED9666}" type="presOf" srcId="{3A41C8CB-D0E1-4008-9F72-5A32C6F613A6}" destId="{B20F390F-A1BE-468A-97C3-BB9ABEDBCD9B}" srcOrd="1" destOrd="0" presId="urn:microsoft.com/office/officeart/2005/8/layout/orgChart1"/>
    <dgm:cxn modelId="{50FB1FDE-85FA-4D28-B846-265971138B85}" srcId="{3A41C8CB-D0E1-4008-9F72-5A32C6F613A6}" destId="{062CF62C-6834-4EAC-871B-912D21A51967}" srcOrd="2" destOrd="0" parTransId="{AEA76FF2-0902-4875-93A7-38393FEFD7F4}" sibTransId="{5E9285D9-DD1D-483D-A8E5-4F7C74C5A5D9}"/>
    <dgm:cxn modelId="{3303117E-82C6-40CB-BFCE-CBD35D477BE7}" type="presOf" srcId="{E780E836-178B-46F4-A006-B733115EA54C}" destId="{4FE9463D-9FE3-4D68-98B1-5E7AF3BC9172}" srcOrd="0" destOrd="0" presId="urn:microsoft.com/office/officeart/2005/8/layout/orgChart1"/>
    <dgm:cxn modelId="{0577BBA0-E58E-4FAA-B045-7D2F34D6D9FF}" srcId="{9C005B2F-D10F-46F2-80AB-860C6D810209}" destId="{E780E836-178B-46F4-A006-B733115EA54C}" srcOrd="0" destOrd="0" parTransId="{9132F773-EA0F-449C-8A96-89FBDDF24241}" sibTransId="{33557492-4D7B-487A-A962-B366276EFC09}"/>
    <dgm:cxn modelId="{353D2A8A-12B4-4111-9ED4-026807DD4900}" type="presOf" srcId="{B98189F2-CE77-4C25-ABFD-E6BAC8AE61AB}" destId="{62F3F907-2F18-46E6-BC9A-FF58CC65A260}" srcOrd="0" destOrd="0" presId="urn:microsoft.com/office/officeart/2005/8/layout/orgChart1"/>
    <dgm:cxn modelId="{5315D747-FE37-4A02-B98D-4A154D6888FD}" type="presOf" srcId="{E28AF9C1-C273-4523-956A-A7A9AA7720ED}" destId="{9765859F-D2AE-4188-ABFB-53A1C0E59F93}" srcOrd="1" destOrd="0" presId="urn:microsoft.com/office/officeart/2005/8/layout/orgChart1"/>
    <dgm:cxn modelId="{EF13E740-FD11-4C06-8971-57EA669431C9}" srcId="{E780E836-178B-46F4-A006-B733115EA54C}" destId="{1107D9C4-FBE6-477E-8228-903879E96064}" srcOrd="1" destOrd="0" parTransId="{B98189F2-CE77-4C25-ABFD-E6BAC8AE61AB}" sibTransId="{1FEB2AE5-F278-4B76-9F05-52EE5C9A8EA4}"/>
    <dgm:cxn modelId="{52E9AAD4-7962-4FFA-A9CB-9EEED12FB205}" srcId="{E780E836-178B-46F4-A006-B733115EA54C}" destId="{E28AF9C1-C273-4523-956A-A7A9AA7720ED}" srcOrd="2" destOrd="0" parTransId="{CC499134-8BBB-4CF7-9ECF-DDDBD3D957EF}" sibTransId="{302C8088-4953-4078-9F3B-F5E944AB0CE3}"/>
    <dgm:cxn modelId="{4AECE7A4-43AA-4338-9BB3-E02BEF84B280}" type="presOf" srcId="{E8453DC3-DA56-427C-AA0D-738FFFFE873A}" destId="{BF7B57BD-5BE0-4C77-8300-4346EA71A425}" srcOrd="0" destOrd="0" presId="urn:microsoft.com/office/officeart/2005/8/layout/orgChart1"/>
    <dgm:cxn modelId="{5E087136-B1B6-4453-B2E3-ECCCEBB82C69}" type="presOf" srcId="{31D309E2-B0D0-483B-BED6-82F48D819547}" destId="{82793262-CFE0-44C4-805A-6577FA505C94}" srcOrd="0" destOrd="0" presId="urn:microsoft.com/office/officeart/2005/8/layout/orgChart1"/>
    <dgm:cxn modelId="{B0267B93-8670-4BBD-A4EC-D12386478CA4}" type="presOf" srcId="{EF5EA65F-5FBB-40AE-A917-DE0DF2EDA39D}" destId="{6B30A448-1D6E-46D6-8E88-EBCE033C2798}" srcOrd="0" destOrd="0" presId="urn:microsoft.com/office/officeart/2005/8/layout/orgChart1"/>
    <dgm:cxn modelId="{EA182F35-1384-41DD-9621-4886C955B77D}" type="presOf" srcId="{E780E836-178B-46F4-A006-B733115EA54C}" destId="{6BDDFD27-5933-494C-BAA0-1BB57F0C97D0}" srcOrd="1" destOrd="0" presId="urn:microsoft.com/office/officeart/2005/8/layout/orgChart1"/>
    <dgm:cxn modelId="{DEC8DE04-50D7-4DFF-B8D7-FE59A1C69C08}" type="presOf" srcId="{31D309E2-B0D0-483B-BED6-82F48D819547}" destId="{FFC03AA0-A621-4F02-B0C2-56012C98BF88}" srcOrd="1" destOrd="0" presId="urn:microsoft.com/office/officeart/2005/8/layout/orgChart1"/>
    <dgm:cxn modelId="{EC4348F6-DBA5-4F7D-8F09-778CB317E25D}" type="presOf" srcId="{062CF62C-6834-4EAC-871B-912D21A51967}" destId="{A8DE87A0-BF81-42E5-91EC-7020FDA6E8CB}" srcOrd="1" destOrd="0" presId="urn:microsoft.com/office/officeart/2005/8/layout/orgChart1"/>
    <dgm:cxn modelId="{0862C95F-3B7F-40BA-A6D9-EC1854CCB520}" type="presOf" srcId="{1107D9C4-FBE6-477E-8228-903879E96064}" destId="{4D2A17BE-DC38-461C-9601-4417C982C7C4}" srcOrd="1" destOrd="0" presId="urn:microsoft.com/office/officeart/2005/8/layout/orgChart1"/>
    <dgm:cxn modelId="{04FC7F5F-A4CD-4304-8EB5-9C1D40BF5131}" type="presOf" srcId="{19A33706-7D0C-4647-B7C9-C10454600B7C}" destId="{3A5F1493-897E-4876-BEC6-1FB166BAA2A9}" srcOrd="0" destOrd="0" presId="urn:microsoft.com/office/officeart/2005/8/layout/orgChart1"/>
    <dgm:cxn modelId="{D2762714-BA38-4567-A3FF-1C6514EB5E68}" type="presOf" srcId="{1ECD6071-0356-4A2A-949E-7E4183CFAB4C}" destId="{520B7B71-660B-4EF9-B684-2344C7BEF693}" srcOrd="0" destOrd="0" presId="urn:microsoft.com/office/officeart/2005/8/layout/orgChart1"/>
    <dgm:cxn modelId="{B8E33D54-A85E-4385-9201-1490260F1FF6}" srcId="{3A41C8CB-D0E1-4008-9F72-5A32C6F613A6}" destId="{19A33706-7D0C-4647-B7C9-C10454600B7C}" srcOrd="3" destOrd="0" parTransId="{E8453DC3-DA56-427C-AA0D-738FFFFE873A}" sibTransId="{0351C265-CDD4-40A6-A645-6B687954864A}"/>
    <dgm:cxn modelId="{C34778CB-C108-4040-86CF-AFACF0C4C903}" type="presOf" srcId="{1107D9C4-FBE6-477E-8228-903879E96064}" destId="{B7B6DEA9-B8A8-459F-A4CC-A43863B45B2C}" srcOrd="0" destOrd="0" presId="urn:microsoft.com/office/officeart/2005/8/layout/orgChart1"/>
    <dgm:cxn modelId="{7BEC8C96-4EA2-4B01-8F1D-38C45F7C7CEB}" type="presParOf" srcId="{F8CB2D35-1A53-4505-BEA9-E4AB7D83A22D}" destId="{9144901D-C668-4896-8A63-CE529C3D2382}" srcOrd="0" destOrd="0" presId="urn:microsoft.com/office/officeart/2005/8/layout/orgChart1"/>
    <dgm:cxn modelId="{2E302DEE-91B5-4626-BBDA-802847ED457A}" type="presParOf" srcId="{9144901D-C668-4896-8A63-CE529C3D2382}" destId="{4C3E6204-B64B-468D-8396-646A8F9EEF33}" srcOrd="0" destOrd="0" presId="urn:microsoft.com/office/officeart/2005/8/layout/orgChart1"/>
    <dgm:cxn modelId="{4392095B-4D8C-4217-A152-99AB3FC36560}" type="presParOf" srcId="{4C3E6204-B64B-468D-8396-646A8F9EEF33}" destId="{4FE9463D-9FE3-4D68-98B1-5E7AF3BC9172}" srcOrd="0" destOrd="0" presId="urn:microsoft.com/office/officeart/2005/8/layout/orgChart1"/>
    <dgm:cxn modelId="{5E40691B-4959-45E5-935B-163F412B90AC}" type="presParOf" srcId="{4C3E6204-B64B-468D-8396-646A8F9EEF33}" destId="{6BDDFD27-5933-494C-BAA0-1BB57F0C97D0}" srcOrd="1" destOrd="0" presId="urn:microsoft.com/office/officeart/2005/8/layout/orgChart1"/>
    <dgm:cxn modelId="{CA66138F-0426-4D43-BB6C-6813E2E93E24}" type="presParOf" srcId="{9144901D-C668-4896-8A63-CE529C3D2382}" destId="{BD3ABA9B-8AC3-40E6-BCFA-4D6761B82DD2}" srcOrd="1" destOrd="0" presId="urn:microsoft.com/office/officeart/2005/8/layout/orgChart1"/>
    <dgm:cxn modelId="{10C3E43F-9021-4692-9B70-CD4864214953}" type="presParOf" srcId="{BD3ABA9B-8AC3-40E6-BCFA-4D6761B82DD2}" destId="{CCE2FB5F-DC1D-4860-B9E0-876B07073A5C}" srcOrd="0" destOrd="0" presId="urn:microsoft.com/office/officeart/2005/8/layout/orgChart1"/>
    <dgm:cxn modelId="{029B7EB5-4070-4933-B4FF-1632646D83AE}" type="presParOf" srcId="{BD3ABA9B-8AC3-40E6-BCFA-4D6761B82DD2}" destId="{B551331A-282D-46F8-9FAC-614D2EDB51AF}" srcOrd="1" destOrd="0" presId="urn:microsoft.com/office/officeart/2005/8/layout/orgChart1"/>
    <dgm:cxn modelId="{E9C5903E-32C2-4FFE-899B-E30A9F62DBBA}" type="presParOf" srcId="{B551331A-282D-46F8-9FAC-614D2EDB51AF}" destId="{C4340288-66F2-44C9-AF5B-6474161CFFCC}" srcOrd="0" destOrd="0" presId="urn:microsoft.com/office/officeart/2005/8/layout/orgChart1"/>
    <dgm:cxn modelId="{79704F6E-4BDC-42AC-AE25-98CF6BB38D66}" type="presParOf" srcId="{C4340288-66F2-44C9-AF5B-6474161CFFCC}" destId="{7C7DB78C-A755-4B07-ABFA-B596B167273D}" srcOrd="0" destOrd="0" presId="urn:microsoft.com/office/officeart/2005/8/layout/orgChart1"/>
    <dgm:cxn modelId="{9797EB7C-1F22-4EC3-A5BA-32381E45407B}" type="presParOf" srcId="{C4340288-66F2-44C9-AF5B-6474161CFFCC}" destId="{B20F390F-A1BE-468A-97C3-BB9ABEDBCD9B}" srcOrd="1" destOrd="0" presId="urn:microsoft.com/office/officeart/2005/8/layout/orgChart1"/>
    <dgm:cxn modelId="{3D671FB3-D3F4-4B54-A955-168B1EA30C0C}" type="presParOf" srcId="{B551331A-282D-46F8-9FAC-614D2EDB51AF}" destId="{B1D4533D-6750-42CC-BECB-94BBFB2FE651}" srcOrd="1" destOrd="0" presId="urn:microsoft.com/office/officeart/2005/8/layout/orgChart1"/>
    <dgm:cxn modelId="{DC66036C-5BCD-4B77-B49B-DEDCBF870D0F}" type="presParOf" srcId="{B1D4533D-6750-42CC-BECB-94BBFB2FE651}" destId="{520B7B71-660B-4EF9-B684-2344C7BEF693}" srcOrd="0" destOrd="0" presId="urn:microsoft.com/office/officeart/2005/8/layout/orgChart1"/>
    <dgm:cxn modelId="{997978AE-F5D2-4AE1-942E-507962B78C57}" type="presParOf" srcId="{B1D4533D-6750-42CC-BECB-94BBFB2FE651}" destId="{9E83346C-F899-4816-A24B-167420E5AAE1}" srcOrd="1" destOrd="0" presId="urn:microsoft.com/office/officeart/2005/8/layout/orgChart1"/>
    <dgm:cxn modelId="{FEA9A0E6-6F5B-4020-8123-8EAE1AF30514}" type="presParOf" srcId="{9E83346C-F899-4816-A24B-167420E5AAE1}" destId="{23F1CDA3-73A2-4959-AE81-4597DBB7216F}" srcOrd="0" destOrd="0" presId="urn:microsoft.com/office/officeart/2005/8/layout/orgChart1"/>
    <dgm:cxn modelId="{F4A5E00B-50FF-4A2E-9A9A-128DA2FC687C}" type="presParOf" srcId="{23F1CDA3-73A2-4959-AE81-4597DBB7216F}" destId="{82793262-CFE0-44C4-805A-6577FA505C94}" srcOrd="0" destOrd="0" presId="urn:microsoft.com/office/officeart/2005/8/layout/orgChart1"/>
    <dgm:cxn modelId="{8C1008A0-22FA-40F8-B627-407EC29E2D03}" type="presParOf" srcId="{23F1CDA3-73A2-4959-AE81-4597DBB7216F}" destId="{FFC03AA0-A621-4F02-B0C2-56012C98BF88}" srcOrd="1" destOrd="0" presId="urn:microsoft.com/office/officeart/2005/8/layout/orgChart1"/>
    <dgm:cxn modelId="{22F5FD77-5FDE-42AD-BC00-5DE8295E55AE}" type="presParOf" srcId="{9E83346C-F899-4816-A24B-167420E5AAE1}" destId="{0D1BA52E-5BCD-4854-8DEB-F576806D205A}" srcOrd="1" destOrd="0" presId="urn:microsoft.com/office/officeart/2005/8/layout/orgChart1"/>
    <dgm:cxn modelId="{AD0F525B-1117-4CBE-97E9-439338AD1B4A}" type="presParOf" srcId="{9E83346C-F899-4816-A24B-167420E5AAE1}" destId="{7C124E42-423F-4F72-A280-04BB5BDF9138}" srcOrd="2" destOrd="0" presId="urn:microsoft.com/office/officeart/2005/8/layout/orgChart1"/>
    <dgm:cxn modelId="{FCAE00CD-2FA3-44FE-9646-B44201CE8F71}" type="presParOf" srcId="{B1D4533D-6750-42CC-BECB-94BBFB2FE651}" destId="{341471DF-EE4D-4C31-AD9E-4FD63DC4A3AE}" srcOrd="2" destOrd="0" presId="urn:microsoft.com/office/officeart/2005/8/layout/orgChart1"/>
    <dgm:cxn modelId="{E76790E3-646E-4708-A768-224EA6C53F26}" type="presParOf" srcId="{B1D4533D-6750-42CC-BECB-94BBFB2FE651}" destId="{EB6B6EF3-7780-4A64-9853-F131F4777B3D}" srcOrd="3" destOrd="0" presId="urn:microsoft.com/office/officeart/2005/8/layout/orgChart1"/>
    <dgm:cxn modelId="{916FD7F4-61C6-4EE3-BE57-998F65649491}" type="presParOf" srcId="{EB6B6EF3-7780-4A64-9853-F131F4777B3D}" destId="{40012B00-AE2F-4886-9DA7-63C86191E988}" srcOrd="0" destOrd="0" presId="urn:microsoft.com/office/officeart/2005/8/layout/orgChart1"/>
    <dgm:cxn modelId="{B67CD263-29A5-4FBE-8532-86BBB250E3E2}" type="presParOf" srcId="{40012B00-AE2F-4886-9DA7-63C86191E988}" destId="{6B30A448-1D6E-46D6-8E88-EBCE033C2798}" srcOrd="0" destOrd="0" presId="urn:microsoft.com/office/officeart/2005/8/layout/orgChart1"/>
    <dgm:cxn modelId="{5772E151-0271-41D1-980A-3CBE3FFA8B11}" type="presParOf" srcId="{40012B00-AE2F-4886-9DA7-63C86191E988}" destId="{4390C8E9-3435-473F-BD54-D857152EC7BE}" srcOrd="1" destOrd="0" presId="urn:microsoft.com/office/officeart/2005/8/layout/orgChart1"/>
    <dgm:cxn modelId="{5F043164-97DB-4408-9CA4-AC34D1AE9E08}" type="presParOf" srcId="{EB6B6EF3-7780-4A64-9853-F131F4777B3D}" destId="{2A51AE18-57CB-4CF0-99EB-0B6F73263B64}" srcOrd="1" destOrd="0" presId="urn:microsoft.com/office/officeart/2005/8/layout/orgChart1"/>
    <dgm:cxn modelId="{1039194D-9875-4AB6-ADE6-0AF0054C1502}" type="presParOf" srcId="{EB6B6EF3-7780-4A64-9853-F131F4777B3D}" destId="{1D3A80E7-EDA3-417D-B56E-4C403D70067E}" srcOrd="2" destOrd="0" presId="urn:microsoft.com/office/officeart/2005/8/layout/orgChart1"/>
    <dgm:cxn modelId="{4815DE44-635A-4F08-9239-7FA498403E63}" type="presParOf" srcId="{B1D4533D-6750-42CC-BECB-94BBFB2FE651}" destId="{00E18A40-934A-4950-AFC4-F98076885853}" srcOrd="4" destOrd="0" presId="urn:microsoft.com/office/officeart/2005/8/layout/orgChart1"/>
    <dgm:cxn modelId="{5B52F017-A7C5-4DFA-80B3-3CCDEF8D081A}" type="presParOf" srcId="{B1D4533D-6750-42CC-BECB-94BBFB2FE651}" destId="{812A5C96-A0BA-4F26-8C8C-CEDE654F1D24}" srcOrd="5" destOrd="0" presId="urn:microsoft.com/office/officeart/2005/8/layout/orgChart1"/>
    <dgm:cxn modelId="{3E191FFB-6635-4E28-B799-9CBF3FCCA797}" type="presParOf" srcId="{812A5C96-A0BA-4F26-8C8C-CEDE654F1D24}" destId="{592EACBE-DD76-4D64-A26E-5AA92073F415}" srcOrd="0" destOrd="0" presId="urn:microsoft.com/office/officeart/2005/8/layout/orgChart1"/>
    <dgm:cxn modelId="{9975E9F5-F948-46B1-8699-625911333D63}" type="presParOf" srcId="{592EACBE-DD76-4D64-A26E-5AA92073F415}" destId="{9245D945-738B-488C-ADD9-44B664E3DDA6}" srcOrd="0" destOrd="0" presId="urn:microsoft.com/office/officeart/2005/8/layout/orgChart1"/>
    <dgm:cxn modelId="{A13FBDB7-AAEE-4326-A89E-B4756961B9DC}" type="presParOf" srcId="{592EACBE-DD76-4D64-A26E-5AA92073F415}" destId="{A8DE87A0-BF81-42E5-91EC-7020FDA6E8CB}" srcOrd="1" destOrd="0" presId="urn:microsoft.com/office/officeart/2005/8/layout/orgChart1"/>
    <dgm:cxn modelId="{74982DED-066F-480B-88FF-E89D99AC8034}" type="presParOf" srcId="{812A5C96-A0BA-4F26-8C8C-CEDE654F1D24}" destId="{4D8A8914-5BE6-4B56-A781-7F44AE7438BD}" srcOrd="1" destOrd="0" presId="urn:microsoft.com/office/officeart/2005/8/layout/orgChart1"/>
    <dgm:cxn modelId="{84E557C9-AFBA-4C18-A438-6BBC08144BD8}" type="presParOf" srcId="{812A5C96-A0BA-4F26-8C8C-CEDE654F1D24}" destId="{4107AE68-3D42-434E-9995-2A606851D1E6}" srcOrd="2" destOrd="0" presId="urn:microsoft.com/office/officeart/2005/8/layout/orgChart1"/>
    <dgm:cxn modelId="{506ED902-D333-4D0F-9385-35AF7003A8FE}" type="presParOf" srcId="{B1D4533D-6750-42CC-BECB-94BBFB2FE651}" destId="{BF7B57BD-5BE0-4C77-8300-4346EA71A425}" srcOrd="6" destOrd="0" presId="urn:microsoft.com/office/officeart/2005/8/layout/orgChart1"/>
    <dgm:cxn modelId="{A06C17AA-30FD-48EA-92E6-F06D64C8B733}" type="presParOf" srcId="{B1D4533D-6750-42CC-BECB-94BBFB2FE651}" destId="{A39D01F8-139C-445D-80C5-6E04B473470B}" srcOrd="7" destOrd="0" presId="urn:microsoft.com/office/officeart/2005/8/layout/orgChart1"/>
    <dgm:cxn modelId="{5324A434-4ADB-4639-B4A1-5BA53398E30C}" type="presParOf" srcId="{A39D01F8-139C-445D-80C5-6E04B473470B}" destId="{19453548-6A71-4449-8BDE-6366665367DD}" srcOrd="0" destOrd="0" presId="urn:microsoft.com/office/officeart/2005/8/layout/orgChart1"/>
    <dgm:cxn modelId="{D08A35D1-A948-40B2-89D4-03E7E8B89EF3}" type="presParOf" srcId="{19453548-6A71-4449-8BDE-6366665367DD}" destId="{3A5F1493-897E-4876-BEC6-1FB166BAA2A9}" srcOrd="0" destOrd="0" presId="urn:microsoft.com/office/officeart/2005/8/layout/orgChart1"/>
    <dgm:cxn modelId="{0F9FF50B-ED1E-478E-B3F7-2EC9D089099F}" type="presParOf" srcId="{19453548-6A71-4449-8BDE-6366665367DD}" destId="{966234FB-C790-4A05-9FB3-E3A5B1FFBB53}" srcOrd="1" destOrd="0" presId="urn:microsoft.com/office/officeart/2005/8/layout/orgChart1"/>
    <dgm:cxn modelId="{08BF8E00-B024-457B-A57A-4D361FC46F8D}" type="presParOf" srcId="{A39D01F8-139C-445D-80C5-6E04B473470B}" destId="{D0E8A422-BA87-4814-82B3-1AAD7F9E80EE}" srcOrd="1" destOrd="0" presId="urn:microsoft.com/office/officeart/2005/8/layout/orgChart1"/>
    <dgm:cxn modelId="{CB4A07FD-69CC-4F19-82D2-6F51BDA5C2B8}" type="presParOf" srcId="{A39D01F8-139C-445D-80C5-6E04B473470B}" destId="{7F6A1942-10A2-41FD-AED3-2C46167C0672}" srcOrd="2" destOrd="0" presId="urn:microsoft.com/office/officeart/2005/8/layout/orgChart1"/>
    <dgm:cxn modelId="{8C6CDFBA-8429-44FA-AAA3-60368C452AB0}" type="presParOf" srcId="{B551331A-282D-46F8-9FAC-614D2EDB51AF}" destId="{1A9B081A-CAF3-4E75-AAEC-D2994DCA4D41}" srcOrd="2" destOrd="0" presId="urn:microsoft.com/office/officeart/2005/8/layout/orgChart1"/>
    <dgm:cxn modelId="{20E070B4-BC47-49B3-BDCB-24ABAB3A4643}" type="presParOf" srcId="{BD3ABA9B-8AC3-40E6-BCFA-4D6761B82DD2}" destId="{62F3F907-2F18-46E6-BC9A-FF58CC65A260}" srcOrd="2" destOrd="0" presId="urn:microsoft.com/office/officeart/2005/8/layout/orgChart1"/>
    <dgm:cxn modelId="{1F4E3BF0-A93D-476B-8AAA-FCED68009FB4}" type="presParOf" srcId="{BD3ABA9B-8AC3-40E6-BCFA-4D6761B82DD2}" destId="{698F48F9-5664-4176-B9CC-65FB3CCE6E8A}" srcOrd="3" destOrd="0" presId="urn:microsoft.com/office/officeart/2005/8/layout/orgChart1"/>
    <dgm:cxn modelId="{0FE0C0EF-308D-4AFE-AF5F-1D298BAFC59B}" type="presParOf" srcId="{698F48F9-5664-4176-B9CC-65FB3CCE6E8A}" destId="{C0E3BF28-D4B7-44F2-A9F7-378295B4D3FB}" srcOrd="0" destOrd="0" presId="urn:microsoft.com/office/officeart/2005/8/layout/orgChart1"/>
    <dgm:cxn modelId="{8E666F1D-A10E-485F-A189-D0AE4733F1B1}" type="presParOf" srcId="{C0E3BF28-D4B7-44F2-A9F7-378295B4D3FB}" destId="{B7B6DEA9-B8A8-459F-A4CC-A43863B45B2C}" srcOrd="0" destOrd="0" presId="urn:microsoft.com/office/officeart/2005/8/layout/orgChart1"/>
    <dgm:cxn modelId="{43BF0D89-092C-4B20-B8A4-AE74AB1602EA}" type="presParOf" srcId="{C0E3BF28-D4B7-44F2-A9F7-378295B4D3FB}" destId="{4D2A17BE-DC38-461C-9601-4417C982C7C4}" srcOrd="1" destOrd="0" presId="urn:microsoft.com/office/officeart/2005/8/layout/orgChart1"/>
    <dgm:cxn modelId="{E4AF13E0-89E3-4606-9405-EAF41131FE93}" type="presParOf" srcId="{698F48F9-5664-4176-B9CC-65FB3CCE6E8A}" destId="{BD81EAD8-BFDD-4428-BF78-380C46405C88}" srcOrd="1" destOrd="0" presId="urn:microsoft.com/office/officeart/2005/8/layout/orgChart1"/>
    <dgm:cxn modelId="{44A6E6C4-58FA-4238-B800-F8F7E2731E03}" type="presParOf" srcId="{698F48F9-5664-4176-B9CC-65FB3CCE6E8A}" destId="{C1045A97-71EA-4301-BC02-FDBC2267B735}" srcOrd="2" destOrd="0" presId="urn:microsoft.com/office/officeart/2005/8/layout/orgChart1"/>
    <dgm:cxn modelId="{21866B56-5248-40A5-BD9D-DDFC52DD64E2}" type="presParOf" srcId="{BD3ABA9B-8AC3-40E6-BCFA-4D6761B82DD2}" destId="{F81CD06F-413F-4D27-A35E-37F402551EB5}" srcOrd="4" destOrd="0" presId="urn:microsoft.com/office/officeart/2005/8/layout/orgChart1"/>
    <dgm:cxn modelId="{827104F0-EA41-4962-B949-C863D1E6A3F3}" type="presParOf" srcId="{BD3ABA9B-8AC3-40E6-BCFA-4D6761B82DD2}" destId="{51731F09-3EF1-4500-9E6D-C6937CED12A4}" srcOrd="5" destOrd="0" presId="urn:microsoft.com/office/officeart/2005/8/layout/orgChart1"/>
    <dgm:cxn modelId="{F1F1A32B-71F1-43E0-B164-772033608669}" type="presParOf" srcId="{51731F09-3EF1-4500-9E6D-C6937CED12A4}" destId="{45555B0A-AE53-446E-B4A7-DC3F16C75FC5}" srcOrd="0" destOrd="0" presId="urn:microsoft.com/office/officeart/2005/8/layout/orgChart1"/>
    <dgm:cxn modelId="{91CF24BB-C4C5-4426-BDE4-B8C290D3E8C6}" type="presParOf" srcId="{45555B0A-AE53-446E-B4A7-DC3F16C75FC5}" destId="{20E096BB-BCF1-49BF-B021-89BDD787D0C6}" srcOrd="0" destOrd="0" presId="urn:microsoft.com/office/officeart/2005/8/layout/orgChart1"/>
    <dgm:cxn modelId="{DC0FD854-52D7-4E6E-A94D-10011A4EE6CE}" type="presParOf" srcId="{45555B0A-AE53-446E-B4A7-DC3F16C75FC5}" destId="{9765859F-D2AE-4188-ABFB-53A1C0E59F93}" srcOrd="1" destOrd="0" presId="urn:microsoft.com/office/officeart/2005/8/layout/orgChart1"/>
    <dgm:cxn modelId="{3A015877-10C3-48B6-9DF4-578746D30E8F}" type="presParOf" srcId="{51731F09-3EF1-4500-9E6D-C6937CED12A4}" destId="{54F3ED0E-6852-4BAB-AA9C-28EB3DBF384A}" srcOrd="1" destOrd="0" presId="urn:microsoft.com/office/officeart/2005/8/layout/orgChart1"/>
    <dgm:cxn modelId="{D664B49C-73D4-4342-8A10-6EAB3FF3EA18}" type="presParOf" srcId="{51731F09-3EF1-4500-9E6D-C6937CED12A4}" destId="{57ABFA86-250D-414D-85E8-E840321E1039}" srcOrd="2" destOrd="0" presId="urn:microsoft.com/office/officeart/2005/8/layout/orgChart1"/>
    <dgm:cxn modelId="{A3FD876C-3DF3-48A1-907D-4A4E5C721A10}" type="presParOf" srcId="{BD3ABA9B-8AC3-40E6-BCFA-4D6761B82DD2}" destId="{903AEE5B-F651-4E71-8A70-6D0AF83D6051}" srcOrd="6" destOrd="0" presId="urn:microsoft.com/office/officeart/2005/8/layout/orgChart1"/>
    <dgm:cxn modelId="{A86549EB-1538-4647-B230-5AE528019D79}" type="presParOf" srcId="{BD3ABA9B-8AC3-40E6-BCFA-4D6761B82DD2}" destId="{2284FDCC-DD32-4678-8DEA-81F9A05AB92F}" srcOrd="7" destOrd="0" presId="urn:microsoft.com/office/officeart/2005/8/layout/orgChart1"/>
    <dgm:cxn modelId="{756F376B-345F-467E-97A8-21FF0CD2FF11}" type="presParOf" srcId="{2284FDCC-DD32-4678-8DEA-81F9A05AB92F}" destId="{A22BD928-7139-4257-BAFD-981AE77D2CFF}" srcOrd="0" destOrd="0" presId="urn:microsoft.com/office/officeart/2005/8/layout/orgChart1"/>
    <dgm:cxn modelId="{0656A2F2-82EF-44D6-9ADA-075883E647F2}" type="presParOf" srcId="{A22BD928-7139-4257-BAFD-981AE77D2CFF}" destId="{6A779078-7B4A-4C68-9CD5-1F03400DE3E9}" srcOrd="0" destOrd="0" presId="urn:microsoft.com/office/officeart/2005/8/layout/orgChart1"/>
    <dgm:cxn modelId="{A7B63A4A-448E-4805-8B2E-B3C86B2B6E5D}" type="presParOf" srcId="{A22BD928-7139-4257-BAFD-981AE77D2CFF}" destId="{073D929E-CF79-461E-ABDA-F400CC852E2F}" srcOrd="1" destOrd="0" presId="urn:microsoft.com/office/officeart/2005/8/layout/orgChart1"/>
    <dgm:cxn modelId="{B0A74AE4-19EA-43AF-BC8F-18872054D3DD}" type="presParOf" srcId="{2284FDCC-DD32-4678-8DEA-81F9A05AB92F}" destId="{8D0EEF8C-ED1F-49A3-9195-1A57F4F71D1D}" srcOrd="1" destOrd="0" presId="urn:microsoft.com/office/officeart/2005/8/layout/orgChart1"/>
    <dgm:cxn modelId="{C36B43CE-F0C2-4E89-B1F4-E898AAE3FA08}" type="presParOf" srcId="{2284FDCC-DD32-4678-8DEA-81F9A05AB92F}" destId="{AB733239-68D5-4CDB-9258-477E7C684CF9}" srcOrd="2" destOrd="0" presId="urn:microsoft.com/office/officeart/2005/8/layout/orgChart1"/>
    <dgm:cxn modelId="{93620CC5-C30E-46CF-A442-9F6DD85E9092}" type="presParOf" srcId="{9144901D-C668-4896-8A63-CE529C3D2382}" destId="{7081E23B-DBD6-44F2-BDD2-4CD5BD4A69A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F4529C48-6DD4-489A-8247-CEBDA36227E8}"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n-US"/>
        </a:p>
      </dgm:t>
    </dgm:pt>
    <dgm:pt modelId="{D51443A1-3F47-4854-8835-E9FF2FDFF1A1}">
      <dgm:prSet phldrT="[Text]"/>
      <dgm:spPr/>
      <dgm:t>
        <a:bodyPr/>
        <a:lstStyle/>
        <a:p>
          <a:r>
            <a:rPr lang="en-US" dirty="0" smtClean="0"/>
            <a:t>Chemicals Assessment &amp;  Approval </a:t>
          </a:r>
          <a:endParaRPr lang="en-US" dirty="0"/>
        </a:p>
      </dgm:t>
    </dgm:pt>
    <dgm:pt modelId="{32D9C5C9-C592-48E6-AE87-5583B1E6D23E}" type="parTrans" cxnId="{AF8C2482-E69A-4F7F-BF19-679247223D6B}">
      <dgm:prSet/>
      <dgm:spPr/>
      <dgm:t>
        <a:bodyPr/>
        <a:lstStyle/>
        <a:p>
          <a:endParaRPr lang="en-US"/>
        </a:p>
      </dgm:t>
    </dgm:pt>
    <dgm:pt modelId="{7E18AD74-8A47-42AB-AC2D-56E75E74CB1B}" type="sibTrans" cxnId="{AF8C2482-E69A-4F7F-BF19-679247223D6B}">
      <dgm:prSet/>
      <dgm:spPr>
        <a:ln>
          <a:solidFill>
            <a:schemeClr val="tx2"/>
          </a:solidFill>
        </a:ln>
      </dgm:spPr>
      <dgm:t>
        <a:bodyPr/>
        <a:lstStyle/>
        <a:p>
          <a:endParaRPr lang="en-US"/>
        </a:p>
      </dgm:t>
    </dgm:pt>
    <dgm:pt modelId="{57352C49-6B85-4366-A77A-7344E7B2E183}">
      <dgm:prSet phldrT="[Text]"/>
      <dgm:spPr/>
      <dgm:t>
        <a:bodyPr/>
        <a:lstStyle/>
        <a:p>
          <a:r>
            <a:rPr lang="en-US" dirty="0" smtClean="0"/>
            <a:t>Chemicals Handling</a:t>
          </a:r>
        </a:p>
      </dgm:t>
    </dgm:pt>
    <dgm:pt modelId="{6EBEA35D-59A8-49F7-A44B-EEDDB9C51005}" type="parTrans" cxnId="{CCDD676F-3A0C-43A7-B96B-A334D25815C8}">
      <dgm:prSet/>
      <dgm:spPr/>
      <dgm:t>
        <a:bodyPr/>
        <a:lstStyle/>
        <a:p>
          <a:endParaRPr lang="en-US"/>
        </a:p>
      </dgm:t>
    </dgm:pt>
    <dgm:pt modelId="{F922D906-8FCE-4CA3-8F71-19D059DF10DE}" type="sibTrans" cxnId="{CCDD676F-3A0C-43A7-B96B-A334D25815C8}">
      <dgm:prSet/>
      <dgm:spPr>
        <a:ln>
          <a:solidFill>
            <a:schemeClr val="tx2"/>
          </a:solidFill>
        </a:ln>
      </dgm:spPr>
      <dgm:t>
        <a:bodyPr/>
        <a:lstStyle/>
        <a:p>
          <a:endParaRPr lang="en-US" b="0"/>
        </a:p>
      </dgm:t>
    </dgm:pt>
    <dgm:pt modelId="{60DD0BC5-CB01-46C2-9A77-691C5CF52B5B}">
      <dgm:prSet phldrT="[Text]"/>
      <dgm:spPr/>
      <dgm:t>
        <a:bodyPr/>
        <a:lstStyle/>
        <a:p>
          <a:r>
            <a:rPr lang="en-US" dirty="0" smtClean="0"/>
            <a:t>Chemicals Storage</a:t>
          </a:r>
          <a:endParaRPr lang="en-US" dirty="0"/>
        </a:p>
      </dgm:t>
    </dgm:pt>
    <dgm:pt modelId="{49FD48C3-5CAC-4395-ACEF-DF514487CE0D}" type="parTrans" cxnId="{3CDC63DA-7C1F-4014-B5B0-BC5B73A05C82}">
      <dgm:prSet/>
      <dgm:spPr/>
      <dgm:t>
        <a:bodyPr/>
        <a:lstStyle/>
        <a:p>
          <a:endParaRPr lang="en-US"/>
        </a:p>
      </dgm:t>
    </dgm:pt>
    <dgm:pt modelId="{33327FD0-3404-4607-BBBD-D173DF66E727}" type="sibTrans" cxnId="{3CDC63DA-7C1F-4014-B5B0-BC5B73A05C82}">
      <dgm:prSet/>
      <dgm:spPr>
        <a:ln>
          <a:solidFill>
            <a:schemeClr val="tx2"/>
          </a:solidFill>
        </a:ln>
      </dgm:spPr>
      <dgm:t>
        <a:bodyPr/>
        <a:lstStyle/>
        <a:p>
          <a:endParaRPr lang="en-US"/>
        </a:p>
      </dgm:t>
    </dgm:pt>
    <dgm:pt modelId="{7FB068DC-4B43-4142-8D9C-7B54F7A13A32}">
      <dgm:prSet phldrT="[Text]"/>
      <dgm:spPr/>
      <dgm:t>
        <a:bodyPr/>
        <a:lstStyle/>
        <a:p>
          <a:r>
            <a:rPr lang="en-US" dirty="0" smtClean="0">
              <a:solidFill>
                <a:schemeClr val="tx1"/>
              </a:solidFill>
            </a:rPr>
            <a:t>Chemical Hazard Communication</a:t>
          </a:r>
          <a:endParaRPr lang="en-US" dirty="0">
            <a:solidFill>
              <a:schemeClr val="tx1"/>
            </a:solidFill>
          </a:endParaRPr>
        </a:p>
      </dgm:t>
    </dgm:pt>
    <dgm:pt modelId="{888EA115-F4B9-4BFE-83CF-F96DDD65EBED}" type="parTrans" cxnId="{8A904190-C9DF-4679-AAA4-EA5EF676789F}">
      <dgm:prSet/>
      <dgm:spPr/>
      <dgm:t>
        <a:bodyPr/>
        <a:lstStyle/>
        <a:p>
          <a:endParaRPr lang="en-US"/>
        </a:p>
      </dgm:t>
    </dgm:pt>
    <dgm:pt modelId="{059849E9-8129-4546-8261-267213A16A2C}" type="sibTrans" cxnId="{8A904190-C9DF-4679-AAA4-EA5EF676789F}">
      <dgm:prSet/>
      <dgm:spPr>
        <a:ln>
          <a:solidFill>
            <a:schemeClr val="tx2"/>
          </a:solidFill>
        </a:ln>
      </dgm:spPr>
      <dgm:t>
        <a:bodyPr/>
        <a:lstStyle/>
        <a:p>
          <a:endParaRPr lang="en-US"/>
        </a:p>
      </dgm:t>
    </dgm:pt>
    <dgm:pt modelId="{C0900B31-DCE9-4726-A379-08FC90AF0525}">
      <dgm:prSet phldrT="[Text]"/>
      <dgm:spPr>
        <a:solidFill>
          <a:srgbClr val="996600"/>
        </a:solidFill>
      </dgm:spPr>
      <dgm:t>
        <a:bodyPr/>
        <a:lstStyle/>
        <a:p>
          <a:r>
            <a:rPr lang="en-US" dirty="0" smtClean="0">
              <a:solidFill>
                <a:schemeClr val="tx1"/>
              </a:solidFill>
            </a:rPr>
            <a:t>Monitoring</a:t>
          </a:r>
          <a:endParaRPr lang="en-US" dirty="0">
            <a:solidFill>
              <a:schemeClr val="tx1"/>
            </a:solidFill>
          </a:endParaRPr>
        </a:p>
      </dgm:t>
    </dgm:pt>
    <dgm:pt modelId="{98B9998F-8247-4208-9FE1-E051F51BB327}" type="parTrans" cxnId="{5F63E2DD-A385-4C11-AA12-DE2FC89D3A92}">
      <dgm:prSet/>
      <dgm:spPr/>
      <dgm:t>
        <a:bodyPr/>
        <a:lstStyle/>
        <a:p>
          <a:endParaRPr lang="en-US"/>
        </a:p>
      </dgm:t>
    </dgm:pt>
    <dgm:pt modelId="{A336F0AE-E76E-4737-B0FB-01B69387428E}" type="sibTrans" cxnId="{5F63E2DD-A385-4C11-AA12-DE2FC89D3A92}">
      <dgm:prSet/>
      <dgm:spPr/>
      <dgm:t>
        <a:bodyPr/>
        <a:lstStyle/>
        <a:p>
          <a:endParaRPr lang="en-US"/>
        </a:p>
      </dgm:t>
    </dgm:pt>
    <dgm:pt modelId="{3EC0B110-0272-4B62-8131-C4612289DECC}">
      <dgm:prSet phldrT="[Text]"/>
      <dgm:spPr>
        <a:solidFill>
          <a:srgbClr val="CC6600"/>
        </a:solidFill>
      </dgm:spPr>
      <dgm:t>
        <a:bodyPr/>
        <a:lstStyle/>
        <a:p>
          <a:r>
            <a:rPr lang="en-US" smtClean="0">
              <a:solidFill>
                <a:schemeClr val="tx1"/>
              </a:solidFill>
            </a:rPr>
            <a:t>Emergency Response Planning</a:t>
          </a:r>
          <a:endParaRPr lang="en-US" dirty="0">
            <a:solidFill>
              <a:schemeClr val="tx1"/>
            </a:solidFill>
          </a:endParaRPr>
        </a:p>
      </dgm:t>
    </dgm:pt>
    <dgm:pt modelId="{6337056D-0986-4DCE-91AB-54B68891F8C1}" type="sibTrans" cxnId="{12A03205-E554-4FE2-B10B-34901F700A7E}">
      <dgm:prSet/>
      <dgm:spPr>
        <a:ln>
          <a:solidFill>
            <a:schemeClr val="tx1"/>
          </a:solidFill>
        </a:ln>
      </dgm:spPr>
      <dgm:t>
        <a:bodyPr/>
        <a:lstStyle/>
        <a:p>
          <a:endParaRPr lang="en-US"/>
        </a:p>
      </dgm:t>
    </dgm:pt>
    <dgm:pt modelId="{4A7A3A9D-CE84-476C-93DB-10059EC85216}" type="parTrans" cxnId="{12A03205-E554-4FE2-B10B-34901F700A7E}">
      <dgm:prSet/>
      <dgm:spPr/>
      <dgm:t>
        <a:bodyPr/>
        <a:lstStyle/>
        <a:p>
          <a:endParaRPr lang="en-US"/>
        </a:p>
      </dgm:t>
    </dgm:pt>
    <dgm:pt modelId="{54D9F89F-4AB9-4AA1-9D80-6D3F13B807DE}" type="pres">
      <dgm:prSet presAssocID="{F4529C48-6DD4-489A-8247-CEBDA36227E8}" presName="Name0" presStyleCnt="0">
        <dgm:presLayoutVars>
          <dgm:dir/>
          <dgm:resizeHandles val="exact"/>
        </dgm:presLayoutVars>
      </dgm:prSet>
      <dgm:spPr/>
      <dgm:t>
        <a:bodyPr/>
        <a:lstStyle/>
        <a:p>
          <a:endParaRPr lang="en-US"/>
        </a:p>
      </dgm:t>
    </dgm:pt>
    <dgm:pt modelId="{F5CD387B-DF19-42C4-B247-EDB50D1F7F45}" type="pres">
      <dgm:prSet presAssocID="{D51443A1-3F47-4854-8835-E9FF2FDFF1A1}" presName="node" presStyleLbl="node1" presStyleIdx="0" presStyleCnt="6">
        <dgm:presLayoutVars>
          <dgm:bulletEnabled val="1"/>
        </dgm:presLayoutVars>
      </dgm:prSet>
      <dgm:spPr/>
      <dgm:t>
        <a:bodyPr/>
        <a:lstStyle/>
        <a:p>
          <a:endParaRPr lang="en-US"/>
        </a:p>
      </dgm:t>
    </dgm:pt>
    <dgm:pt modelId="{4927E06F-B1D9-4101-AF98-F029DC917A32}" type="pres">
      <dgm:prSet presAssocID="{7E18AD74-8A47-42AB-AC2D-56E75E74CB1B}" presName="sibTrans" presStyleLbl="sibTrans1D1" presStyleIdx="0" presStyleCnt="5"/>
      <dgm:spPr/>
      <dgm:t>
        <a:bodyPr/>
        <a:lstStyle/>
        <a:p>
          <a:endParaRPr lang="en-US"/>
        </a:p>
      </dgm:t>
    </dgm:pt>
    <dgm:pt modelId="{C6639409-F8D5-430A-9132-0BFEAAB30111}" type="pres">
      <dgm:prSet presAssocID="{7E18AD74-8A47-42AB-AC2D-56E75E74CB1B}" presName="connectorText" presStyleLbl="sibTrans1D1" presStyleIdx="0" presStyleCnt="5"/>
      <dgm:spPr/>
      <dgm:t>
        <a:bodyPr/>
        <a:lstStyle/>
        <a:p>
          <a:endParaRPr lang="en-US"/>
        </a:p>
      </dgm:t>
    </dgm:pt>
    <dgm:pt modelId="{6AAF357C-EA90-4C41-BF06-60E7D93A6FB3}" type="pres">
      <dgm:prSet presAssocID="{57352C49-6B85-4366-A77A-7344E7B2E183}" presName="node" presStyleLbl="node1" presStyleIdx="1" presStyleCnt="6">
        <dgm:presLayoutVars>
          <dgm:bulletEnabled val="1"/>
        </dgm:presLayoutVars>
      </dgm:prSet>
      <dgm:spPr/>
      <dgm:t>
        <a:bodyPr/>
        <a:lstStyle/>
        <a:p>
          <a:endParaRPr lang="en-US"/>
        </a:p>
      </dgm:t>
    </dgm:pt>
    <dgm:pt modelId="{9A22A002-639E-4E1F-A946-B029CD6A35AA}" type="pres">
      <dgm:prSet presAssocID="{F922D906-8FCE-4CA3-8F71-19D059DF10DE}" presName="sibTrans" presStyleLbl="sibTrans1D1" presStyleIdx="1" presStyleCnt="5"/>
      <dgm:spPr/>
      <dgm:t>
        <a:bodyPr/>
        <a:lstStyle/>
        <a:p>
          <a:endParaRPr lang="en-US"/>
        </a:p>
      </dgm:t>
    </dgm:pt>
    <dgm:pt modelId="{BAD6B0B5-2CAE-40E8-853D-8855C7A0C229}" type="pres">
      <dgm:prSet presAssocID="{F922D906-8FCE-4CA3-8F71-19D059DF10DE}" presName="connectorText" presStyleLbl="sibTrans1D1" presStyleIdx="1" presStyleCnt="5"/>
      <dgm:spPr/>
      <dgm:t>
        <a:bodyPr/>
        <a:lstStyle/>
        <a:p>
          <a:endParaRPr lang="en-US"/>
        </a:p>
      </dgm:t>
    </dgm:pt>
    <dgm:pt modelId="{D1F38292-5C7D-4B65-9746-90DA41C5CAFD}" type="pres">
      <dgm:prSet presAssocID="{60DD0BC5-CB01-46C2-9A77-691C5CF52B5B}" presName="node" presStyleLbl="node1" presStyleIdx="2" presStyleCnt="6">
        <dgm:presLayoutVars>
          <dgm:bulletEnabled val="1"/>
        </dgm:presLayoutVars>
      </dgm:prSet>
      <dgm:spPr/>
      <dgm:t>
        <a:bodyPr/>
        <a:lstStyle/>
        <a:p>
          <a:endParaRPr lang="en-US"/>
        </a:p>
      </dgm:t>
    </dgm:pt>
    <dgm:pt modelId="{79DAE86C-E10A-49C7-84CB-08A9B392C0BC}" type="pres">
      <dgm:prSet presAssocID="{33327FD0-3404-4607-BBBD-D173DF66E727}" presName="sibTrans" presStyleLbl="sibTrans1D1" presStyleIdx="2" presStyleCnt="5"/>
      <dgm:spPr/>
      <dgm:t>
        <a:bodyPr/>
        <a:lstStyle/>
        <a:p>
          <a:endParaRPr lang="en-US"/>
        </a:p>
      </dgm:t>
    </dgm:pt>
    <dgm:pt modelId="{C78C664F-3AB3-4851-B76D-3351B14843A9}" type="pres">
      <dgm:prSet presAssocID="{33327FD0-3404-4607-BBBD-D173DF66E727}" presName="connectorText" presStyleLbl="sibTrans1D1" presStyleIdx="2" presStyleCnt="5"/>
      <dgm:spPr/>
      <dgm:t>
        <a:bodyPr/>
        <a:lstStyle/>
        <a:p>
          <a:endParaRPr lang="en-US"/>
        </a:p>
      </dgm:t>
    </dgm:pt>
    <dgm:pt modelId="{5E68FD7D-5C64-446F-92AD-40C02CB1B23F}" type="pres">
      <dgm:prSet presAssocID="{7FB068DC-4B43-4142-8D9C-7B54F7A13A32}" presName="node" presStyleLbl="node1" presStyleIdx="3" presStyleCnt="6">
        <dgm:presLayoutVars>
          <dgm:bulletEnabled val="1"/>
        </dgm:presLayoutVars>
      </dgm:prSet>
      <dgm:spPr/>
      <dgm:t>
        <a:bodyPr/>
        <a:lstStyle/>
        <a:p>
          <a:endParaRPr lang="en-US"/>
        </a:p>
      </dgm:t>
    </dgm:pt>
    <dgm:pt modelId="{24931750-E7B9-4F3B-AB08-0232480CC455}" type="pres">
      <dgm:prSet presAssocID="{059849E9-8129-4546-8261-267213A16A2C}" presName="sibTrans" presStyleLbl="sibTrans1D1" presStyleIdx="3" presStyleCnt="5"/>
      <dgm:spPr/>
      <dgm:t>
        <a:bodyPr/>
        <a:lstStyle/>
        <a:p>
          <a:endParaRPr lang="en-US"/>
        </a:p>
      </dgm:t>
    </dgm:pt>
    <dgm:pt modelId="{5ECD585D-AA36-4F40-BB0F-7CA0ADA4FB8B}" type="pres">
      <dgm:prSet presAssocID="{059849E9-8129-4546-8261-267213A16A2C}" presName="connectorText" presStyleLbl="sibTrans1D1" presStyleIdx="3" presStyleCnt="5"/>
      <dgm:spPr/>
      <dgm:t>
        <a:bodyPr/>
        <a:lstStyle/>
        <a:p>
          <a:endParaRPr lang="en-US"/>
        </a:p>
      </dgm:t>
    </dgm:pt>
    <dgm:pt modelId="{32FD7B11-CBF6-4BBB-89E8-F713255BEBDC}" type="pres">
      <dgm:prSet presAssocID="{3EC0B110-0272-4B62-8131-C4612289DECC}" presName="node" presStyleLbl="node1" presStyleIdx="4" presStyleCnt="6">
        <dgm:presLayoutVars>
          <dgm:bulletEnabled val="1"/>
        </dgm:presLayoutVars>
      </dgm:prSet>
      <dgm:spPr/>
      <dgm:t>
        <a:bodyPr/>
        <a:lstStyle/>
        <a:p>
          <a:endParaRPr lang="en-US"/>
        </a:p>
      </dgm:t>
    </dgm:pt>
    <dgm:pt modelId="{1C044234-CE9F-4369-98C5-87DEF5D0C27A}" type="pres">
      <dgm:prSet presAssocID="{6337056D-0986-4DCE-91AB-54B68891F8C1}" presName="sibTrans" presStyleLbl="sibTrans1D1" presStyleIdx="4" presStyleCnt="5"/>
      <dgm:spPr/>
      <dgm:t>
        <a:bodyPr/>
        <a:lstStyle/>
        <a:p>
          <a:endParaRPr lang="en-US"/>
        </a:p>
      </dgm:t>
    </dgm:pt>
    <dgm:pt modelId="{A12AE679-23B9-4090-91A4-EE63B5EC3AB4}" type="pres">
      <dgm:prSet presAssocID="{6337056D-0986-4DCE-91AB-54B68891F8C1}" presName="connectorText" presStyleLbl="sibTrans1D1" presStyleIdx="4" presStyleCnt="5"/>
      <dgm:spPr/>
      <dgm:t>
        <a:bodyPr/>
        <a:lstStyle/>
        <a:p>
          <a:endParaRPr lang="en-US"/>
        </a:p>
      </dgm:t>
    </dgm:pt>
    <dgm:pt modelId="{25DF108F-C40E-4BED-8E44-A9248DE5856C}" type="pres">
      <dgm:prSet presAssocID="{C0900B31-DCE9-4726-A379-08FC90AF0525}" presName="node" presStyleLbl="node1" presStyleIdx="5" presStyleCnt="6">
        <dgm:presLayoutVars>
          <dgm:bulletEnabled val="1"/>
        </dgm:presLayoutVars>
      </dgm:prSet>
      <dgm:spPr/>
      <dgm:t>
        <a:bodyPr/>
        <a:lstStyle/>
        <a:p>
          <a:endParaRPr lang="en-US"/>
        </a:p>
      </dgm:t>
    </dgm:pt>
  </dgm:ptLst>
  <dgm:cxnLst>
    <dgm:cxn modelId="{95683975-F59A-4382-B99F-EB64DB07E27A}" type="presOf" srcId="{F4529C48-6DD4-489A-8247-CEBDA36227E8}" destId="{54D9F89F-4AB9-4AA1-9D80-6D3F13B807DE}" srcOrd="0" destOrd="0" presId="urn:microsoft.com/office/officeart/2005/8/layout/bProcess3"/>
    <dgm:cxn modelId="{8A904190-C9DF-4679-AAA4-EA5EF676789F}" srcId="{F4529C48-6DD4-489A-8247-CEBDA36227E8}" destId="{7FB068DC-4B43-4142-8D9C-7B54F7A13A32}" srcOrd="3" destOrd="0" parTransId="{888EA115-F4B9-4BFE-83CF-F96DDD65EBED}" sibTransId="{059849E9-8129-4546-8261-267213A16A2C}"/>
    <dgm:cxn modelId="{5F63E2DD-A385-4C11-AA12-DE2FC89D3A92}" srcId="{F4529C48-6DD4-489A-8247-CEBDA36227E8}" destId="{C0900B31-DCE9-4726-A379-08FC90AF0525}" srcOrd="5" destOrd="0" parTransId="{98B9998F-8247-4208-9FE1-E051F51BB327}" sibTransId="{A336F0AE-E76E-4737-B0FB-01B69387428E}"/>
    <dgm:cxn modelId="{AA03B3FF-C077-45DC-8B21-5108A79E1D81}" type="presOf" srcId="{33327FD0-3404-4607-BBBD-D173DF66E727}" destId="{C78C664F-3AB3-4851-B76D-3351B14843A9}" srcOrd="1" destOrd="0" presId="urn:microsoft.com/office/officeart/2005/8/layout/bProcess3"/>
    <dgm:cxn modelId="{12A03205-E554-4FE2-B10B-34901F700A7E}" srcId="{F4529C48-6DD4-489A-8247-CEBDA36227E8}" destId="{3EC0B110-0272-4B62-8131-C4612289DECC}" srcOrd="4" destOrd="0" parTransId="{4A7A3A9D-CE84-476C-93DB-10059EC85216}" sibTransId="{6337056D-0986-4DCE-91AB-54B68891F8C1}"/>
    <dgm:cxn modelId="{CCDD676F-3A0C-43A7-B96B-A334D25815C8}" srcId="{F4529C48-6DD4-489A-8247-CEBDA36227E8}" destId="{57352C49-6B85-4366-A77A-7344E7B2E183}" srcOrd="1" destOrd="0" parTransId="{6EBEA35D-59A8-49F7-A44B-EEDDB9C51005}" sibTransId="{F922D906-8FCE-4CA3-8F71-19D059DF10DE}"/>
    <dgm:cxn modelId="{5B258B0F-2917-4D45-94CB-2036B9920BAC}" type="presOf" srcId="{6337056D-0986-4DCE-91AB-54B68891F8C1}" destId="{A12AE679-23B9-4090-91A4-EE63B5EC3AB4}" srcOrd="1" destOrd="0" presId="urn:microsoft.com/office/officeart/2005/8/layout/bProcess3"/>
    <dgm:cxn modelId="{BCE3FDAF-1228-453A-A51E-DD0ED7FBBD7E}" type="presOf" srcId="{C0900B31-DCE9-4726-A379-08FC90AF0525}" destId="{25DF108F-C40E-4BED-8E44-A9248DE5856C}" srcOrd="0" destOrd="0" presId="urn:microsoft.com/office/officeart/2005/8/layout/bProcess3"/>
    <dgm:cxn modelId="{75C45682-AAEE-4DF8-B2D9-8C492DFA5D9D}" type="presOf" srcId="{059849E9-8129-4546-8261-267213A16A2C}" destId="{24931750-E7B9-4F3B-AB08-0232480CC455}" srcOrd="0" destOrd="0" presId="urn:microsoft.com/office/officeart/2005/8/layout/bProcess3"/>
    <dgm:cxn modelId="{AF7582B6-13CB-4165-891C-48303C2F9F7F}" type="presOf" srcId="{57352C49-6B85-4366-A77A-7344E7B2E183}" destId="{6AAF357C-EA90-4C41-BF06-60E7D93A6FB3}" srcOrd="0" destOrd="0" presId="urn:microsoft.com/office/officeart/2005/8/layout/bProcess3"/>
    <dgm:cxn modelId="{91B009C3-67F8-40EC-B381-21C5D20C761D}" type="presOf" srcId="{059849E9-8129-4546-8261-267213A16A2C}" destId="{5ECD585D-AA36-4F40-BB0F-7CA0ADA4FB8B}" srcOrd="1" destOrd="0" presId="urn:microsoft.com/office/officeart/2005/8/layout/bProcess3"/>
    <dgm:cxn modelId="{6078D531-EC9A-4509-B9F0-56FDD9D456E6}" type="presOf" srcId="{D51443A1-3F47-4854-8835-E9FF2FDFF1A1}" destId="{F5CD387B-DF19-42C4-B247-EDB50D1F7F45}" srcOrd="0" destOrd="0" presId="urn:microsoft.com/office/officeart/2005/8/layout/bProcess3"/>
    <dgm:cxn modelId="{4E355A8F-24CD-48D8-AC48-18EC5E990007}" type="presOf" srcId="{F922D906-8FCE-4CA3-8F71-19D059DF10DE}" destId="{9A22A002-639E-4E1F-A946-B029CD6A35AA}" srcOrd="0" destOrd="0" presId="urn:microsoft.com/office/officeart/2005/8/layout/bProcess3"/>
    <dgm:cxn modelId="{99BF9534-1255-48F4-AE31-467CD9DFD916}" type="presOf" srcId="{7E18AD74-8A47-42AB-AC2D-56E75E74CB1B}" destId="{4927E06F-B1D9-4101-AF98-F029DC917A32}" srcOrd="0" destOrd="0" presId="urn:microsoft.com/office/officeart/2005/8/layout/bProcess3"/>
    <dgm:cxn modelId="{5F70DD31-F5B8-4734-9548-CFE717F823DB}" type="presOf" srcId="{33327FD0-3404-4607-BBBD-D173DF66E727}" destId="{79DAE86C-E10A-49C7-84CB-08A9B392C0BC}" srcOrd="0" destOrd="0" presId="urn:microsoft.com/office/officeart/2005/8/layout/bProcess3"/>
    <dgm:cxn modelId="{CB7DF3B1-4471-4DF5-8571-0FBA28EC4AA7}" type="presOf" srcId="{7E18AD74-8A47-42AB-AC2D-56E75E74CB1B}" destId="{C6639409-F8D5-430A-9132-0BFEAAB30111}" srcOrd="1" destOrd="0" presId="urn:microsoft.com/office/officeart/2005/8/layout/bProcess3"/>
    <dgm:cxn modelId="{3CDC63DA-7C1F-4014-B5B0-BC5B73A05C82}" srcId="{F4529C48-6DD4-489A-8247-CEBDA36227E8}" destId="{60DD0BC5-CB01-46C2-9A77-691C5CF52B5B}" srcOrd="2" destOrd="0" parTransId="{49FD48C3-5CAC-4395-ACEF-DF514487CE0D}" sibTransId="{33327FD0-3404-4607-BBBD-D173DF66E727}"/>
    <dgm:cxn modelId="{A2121B97-DC2B-4962-BFD1-3CC3A94F2110}" type="presOf" srcId="{60DD0BC5-CB01-46C2-9A77-691C5CF52B5B}" destId="{D1F38292-5C7D-4B65-9746-90DA41C5CAFD}" srcOrd="0" destOrd="0" presId="urn:microsoft.com/office/officeart/2005/8/layout/bProcess3"/>
    <dgm:cxn modelId="{67353596-731E-46BB-B284-D6B34FFCF23B}" type="presOf" srcId="{F922D906-8FCE-4CA3-8F71-19D059DF10DE}" destId="{BAD6B0B5-2CAE-40E8-853D-8855C7A0C229}" srcOrd="1" destOrd="0" presId="urn:microsoft.com/office/officeart/2005/8/layout/bProcess3"/>
    <dgm:cxn modelId="{9B4D3E66-8773-4CBD-BC24-A4F5624F5193}" type="presOf" srcId="{3EC0B110-0272-4B62-8131-C4612289DECC}" destId="{32FD7B11-CBF6-4BBB-89E8-F713255BEBDC}" srcOrd="0" destOrd="0" presId="urn:microsoft.com/office/officeart/2005/8/layout/bProcess3"/>
    <dgm:cxn modelId="{AF8C2482-E69A-4F7F-BF19-679247223D6B}" srcId="{F4529C48-6DD4-489A-8247-CEBDA36227E8}" destId="{D51443A1-3F47-4854-8835-E9FF2FDFF1A1}" srcOrd="0" destOrd="0" parTransId="{32D9C5C9-C592-48E6-AE87-5583B1E6D23E}" sibTransId="{7E18AD74-8A47-42AB-AC2D-56E75E74CB1B}"/>
    <dgm:cxn modelId="{F5863FFE-C824-4A65-97DB-034532521261}" type="presOf" srcId="{7FB068DC-4B43-4142-8D9C-7B54F7A13A32}" destId="{5E68FD7D-5C64-446F-92AD-40C02CB1B23F}" srcOrd="0" destOrd="0" presId="urn:microsoft.com/office/officeart/2005/8/layout/bProcess3"/>
    <dgm:cxn modelId="{B8D42026-26F3-483F-8824-4AFEDA6547C7}" type="presOf" srcId="{6337056D-0986-4DCE-91AB-54B68891F8C1}" destId="{1C044234-CE9F-4369-98C5-87DEF5D0C27A}" srcOrd="0" destOrd="0" presId="urn:microsoft.com/office/officeart/2005/8/layout/bProcess3"/>
    <dgm:cxn modelId="{5173B10E-F783-440C-B2A1-0E3951011ABB}" type="presParOf" srcId="{54D9F89F-4AB9-4AA1-9D80-6D3F13B807DE}" destId="{F5CD387B-DF19-42C4-B247-EDB50D1F7F45}" srcOrd="0" destOrd="0" presId="urn:microsoft.com/office/officeart/2005/8/layout/bProcess3"/>
    <dgm:cxn modelId="{32F46460-C4A6-4635-B963-72C343E68446}" type="presParOf" srcId="{54D9F89F-4AB9-4AA1-9D80-6D3F13B807DE}" destId="{4927E06F-B1D9-4101-AF98-F029DC917A32}" srcOrd="1" destOrd="0" presId="urn:microsoft.com/office/officeart/2005/8/layout/bProcess3"/>
    <dgm:cxn modelId="{3DC05E29-C8B0-46EC-864B-F964E3B0E3B3}" type="presParOf" srcId="{4927E06F-B1D9-4101-AF98-F029DC917A32}" destId="{C6639409-F8D5-430A-9132-0BFEAAB30111}" srcOrd="0" destOrd="0" presId="urn:microsoft.com/office/officeart/2005/8/layout/bProcess3"/>
    <dgm:cxn modelId="{FC825599-DF47-416C-AB4F-9AC13BE7F573}" type="presParOf" srcId="{54D9F89F-4AB9-4AA1-9D80-6D3F13B807DE}" destId="{6AAF357C-EA90-4C41-BF06-60E7D93A6FB3}" srcOrd="2" destOrd="0" presId="urn:microsoft.com/office/officeart/2005/8/layout/bProcess3"/>
    <dgm:cxn modelId="{4D57EDFE-8ADD-48DC-8BB8-A3480C29F859}" type="presParOf" srcId="{54D9F89F-4AB9-4AA1-9D80-6D3F13B807DE}" destId="{9A22A002-639E-4E1F-A946-B029CD6A35AA}" srcOrd="3" destOrd="0" presId="urn:microsoft.com/office/officeart/2005/8/layout/bProcess3"/>
    <dgm:cxn modelId="{76B47A52-8FBF-4FAD-8274-12B52D53ACAD}" type="presParOf" srcId="{9A22A002-639E-4E1F-A946-B029CD6A35AA}" destId="{BAD6B0B5-2CAE-40E8-853D-8855C7A0C229}" srcOrd="0" destOrd="0" presId="urn:microsoft.com/office/officeart/2005/8/layout/bProcess3"/>
    <dgm:cxn modelId="{69A69827-7AD3-46A1-80F5-63DBE5DBA5BE}" type="presParOf" srcId="{54D9F89F-4AB9-4AA1-9D80-6D3F13B807DE}" destId="{D1F38292-5C7D-4B65-9746-90DA41C5CAFD}" srcOrd="4" destOrd="0" presId="urn:microsoft.com/office/officeart/2005/8/layout/bProcess3"/>
    <dgm:cxn modelId="{760CB1D9-EABC-4131-AF1B-0D18CABB1316}" type="presParOf" srcId="{54D9F89F-4AB9-4AA1-9D80-6D3F13B807DE}" destId="{79DAE86C-E10A-49C7-84CB-08A9B392C0BC}" srcOrd="5" destOrd="0" presId="urn:microsoft.com/office/officeart/2005/8/layout/bProcess3"/>
    <dgm:cxn modelId="{8C651AA0-C379-428D-BEF4-60C49291DE63}" type="presParOf" srcId="{79DAE86C-E10A-49C7-84CB-08A9B392C0BC}" destId="{C78C664F-3AB3-4851-B76D-3351B14843A9}" srcOrd="0" destOrd="0" presId="urn:microsoft.com/office/officeart/2005/8/layout/bProcess3"/>
    <dgm:cxn modelId="{E8B4CDE4-A54B-46D8-A95D-2E9E8DCB486B}" type="presParOf" srcId="{54D9F89F-4AB9-4AA1-9D80-6D3F13B807DE}" destId="{5E68FD7D-5C64-446F-92AD-40C02CB1B23F}" srcOrd="6" destOrd="0" presId="urn:microsoft.com/office/officeart/2005/8/layout/bProcess3"/>
    <dgm:cxn modelId="{C96AF76A-95E9-4301-92DB-7A1229E643E7}" type="presParOf" srcId="{54D9F89F-4AB9-4AA1-9D80-6D3F13B807DE}" destId="{24931750-E7B9-4F3B-AB08-0232480CC455}" srcOrd="7" destOrd="0" presId="urn:microsoft.com/office/officeart/2005/8/layout/bProcess3"/>
    <dgm:cxn modelId="{D84CB903-584B-4280-8EA7-41EF72448ECB}" type="presParOf" srcId="{24931750-E7B9-4F3B-AB08-0232480CC455}" destId="{5ECD585D-AA36-4F40-BB0F-7CA0ADA4FB8B}" srcOrd="0" destOrd="0" presId="urn:microsoft.com/office/officeart/2005/8/layout/bProcess3"/>
    <dgm:cxn modelId="{998E4462-35EA-4BFE-A295-51AA9E9D41F5}" type="presParOf" srcId="{54D9F89F-4AB9-4AA1-9D80-6D3F13B807DE}" destId="{32FD7B11-CBF6-4BBB-89E8-F713255BEBDC}" srcOrd="8" destOrd="0" presId="urn:microsoft.com/office/officeart/2005/8/layout/bProcess3"/>
    <dgm:cxn modelId="{40DAFAE1-713C-44DA-8D00-7E6258BA4F0D}" type="presParOf" srcId="{54D9F89F-4AB9-4AA1-9D80-6D3F13B807DE}" destId="{1C044234-CE9F-4369-98C5-87DEF5D0C27A}" srcOrd="9" destOrd="0" presId="urn:microsoft.com/office/officeart/2005/8/layout/bProcess3"/>
    <dgm:cxn modelId="{584B9D67-DA2F-43F2-95BF-BED3E7800AAE}" type="presParOf" srcId="{1C044234-CE9F-4369-98C5-87DEF5D0C27A}" destId="{A12AE679-23B9-4090-91A4-EE63B5EC3AB4}" srcOrd="0" destOrd="0" presId="urn:microsoft.com/office/officeart/2005/8/layout/bProcess3"/>
    <dgm:cxn modelId="{1091E15D-B29E-4DDC-B3C4-1EC65245DD17}" type="presParOf" srcId="{54D9F89F-4AB9-4AA1-9D80-6D3F13B807DE}" destId="{25DF108F-C40E-4BED-8E44-A9248DE5856C}"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AE0813-632F-49BE-8480-5053608AA369}"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n-US"/>
        </a:p>
      </dgm:t>
    </dgm:pt>
    <dgm:pt modelId="{3AB832E2-211C-4E5A-9FB2-522EEFD57D1E}">
      <dgm:prSet phldrT="[Text]"/>
      <dgm:spPr/>
      <dgm:t>
        <a:bodyPr/>
        <a:lstStyle/>
        <a:p>
          <a:r>
            <a:rPr lang="en-US" dirty="0" smtClean="0"/>
            <a:t>Waste Classification &amp; Identification</a:t>
          </a:r>
          <a:endParaRPr lang="en-US" dirty="0"/>
        </a:p>
      </dgm:t>
    </dgm:pt>
    <dgm:pt modelId="{4CABC807-16FE-478C-A1CB-8DEAB1C3D21F}" type="parTrans" cxnId="{DB8E4EE1-7A47-4866-8F96-08244B946586}">
      <dgm:prSet/>
      <dgm:spPr/>
      <dgm:t>
        <a:bodyPr/>
        <a:lstStyle/>
        <a:p>
          <a:endParaRPr lang="en-US"/>
        </a:p>
      </dgm:t>
    </dgm:pt>
    <dgm:pt modelId="{189CCF14-E251-4257-B063-29ED419E3669}" type="sibTrans" cxnId="{DB8E4EE1-7A47-4866-8F96-08244B946586}">
      <dgm:prSet/>
      <dgm:spPr/>
      <dgm:t>
        <a:bodyPr/>
        <a:lstStyle/>
        <a:p>
          <a:endParaRPr lang="en-US"/>
        </a:p>
      </dgm:t>
    </dgm:pt>
    <dgm:pt modelId="{EE06C636-A7AC-4B90-97B9-F11DDDF0510E}">
      <dgm:prSet phldrT="[Text]"/>
      <dgm:spPr/>
      <dgm:t>
        <a:bodyPr/>
        <a:lstStyle/>
        <a:p>
          <a:r>
            <a:rPr lang="en-US" dirty="0" smtClean="0"/>
            <a:t>Waste Collection Points</a:t>
          </a:r>
          <a:endParaRPr lang="en-US" dirty="0"/>
        </a:p>
      </dgm:t>
    </dgm:pt>
    <dgm:pt modelId="{3A005F8F-CB35-485B-8325-1651B5979CC9}" type="parTrans" cxnId="{960FE166-3EF8-468B-8C01-B51B99075424}">
      <dgm:prSet/>
      <dgm:spPr/>
      <dgm:t>
        <a:bodyPr/>
        <a:lstStyle/>
        <a:p>
          <a:endParaRPr lang="en-US"/>
        </a:p>
      </dgm:t>
    </dgm:pt>
    <dgm:pt modelId="{DDB4C423-53F9-4689-9A27-6D9FE04C2D7C}" type="sibTrans" cxnId="{960FE166-3EF8-468B-8C01-B51B99075424}">
      <dgm:prSet/>
      <dgm:spPr/>
      <dgm:t>
        <a:bodyPr/>
        <a:lstStyle/>
        <a:p>
          <a:endParaRPr lang="en-US"/>
        </a:p>
      </dgm:t>
    </dgm:pt>
    <dgm:pt modelId="{61D693F3-4BC4-4567-9151-24716689C221}">
      <dgm:prSet phldrT="[Text]"/>
      <dgm:spPr/>
      <dgm:t>
        <a:bodyPr/>
        <a:lstStyle/>
        <a:p>
          <a:r>
            <a:rPr lang="en-US" dirty="0" smtClean="0"/>
            <a:t>Waste Inspection</a:t>
          </a:r>
          <a:endParaRPr lang="en-US" dirty="0"/>
        </a:p>
      </dgm:t>
    </dgm:pt>
    <dgm:pt modelId="{D9ABA3F8-4241-4F86-A57F-2D3F24F368EF}" type="parTrans" cxnId="{284AD2AA-9A7C-401D-A549-B0B904B49D3E}">
      <dgm:prSet/>
      <dgm:spPr/>
      <dgm:t>
        <a:bodyPr/>
        <a:lstStyle/>
        <a:p>
          <a:endParaRPr lang="en-US"/>
        </a:p>
      </dgm:t>
    </dgm:pt>
    <dgm:pt modelId="{0DB5D785-6730-4FE0-B8A3-25DF2296EB33}" type="sibTrans" cxnId="{284AD2AA-9A7C-401D-A549-B0B904B49D3E}">
      <dgm:prSet/>
      <dgm:spPr/>
      <dgm:t>
        <a:bodyPr/>
        <a:lstStyle/>
        <a:p>
          <a:endParaRPr lang="en-US"/>
        </a:p>
      </dgm:t>
    </dgm:pt>
    <dgm:pt modelId="{28691786-A7BE-4767-A59E-BB2281DAC29E}">
      <dgm:prSet phldrT="[Text]"/>
      <dgm:spPr/>
      <dgm:t>
        <a:bodyPr/>
        <a:lstStyle/>
        <a:p>
          <a:r>
            <a:rPr lang="en-US" dirty="0" smtClean="0"/>
            <a:t>Internal Waste Transfer </a:t>
          </a:r>
          <a:endParaRPr lang="en-US" dirty="0"/>
        </a:p>
      </dgm:t>
    </dgm:pt>
    <dgm:pt modelId="{CF712BCE-098C-44B0-A2E3-51C8CE9E216A}" type="parTrans" cxnId="{6BFC5F43-3390-4446-88CF-84B7C8518B41}">
      <dgm:prSet/>
      <dgm:spPr/>
      <dgm:t>
        <a:bodyPr/>
        <a:lstStyle/>
        <a:p>
          <a:endParaRPr lang="en-US"/>
        </a:p>
      </dgm:t>
    </dgm:pt>
    <dgm:pt modelId="{15C12F85-B7F5-4B22-BC0A-F5393D3A2DE7}" type="sibTrans" cxnId="{6BFC5F43-3390-4446-88CF-84B7C8518B41}">
      <dgm:prSet/>
      <dgm:spPr/>
      <dgm:t>
        <a:bodyPr/>
        <a:lstStyle/>
        <a:p>
          <a:endParaRPr lang="en-US"/>
        </a:p>
      </dgm:t>
    </dgm:pt>
    <dgm:pt modelId="{AE292784-1829-4DAE-8C41-4753A77E95FF}">
      <dgm:prSet phldrT="[Text]"/>
      <dgm:spPr/>
      <dgm:t>
        <a:bodyPr/>
        <a:lstStyle/>
        <a:p>
          <a:r>
            <a:rPr lang="en-US" dirty="0" smtClean="0"/>
            <a:t>Waste Inspection</a:t>
          </a:r>
          <a:endParaRPr lang="en-US" dirty="0"/>
        </a:p>
      </dgm:t>
    </dgm:pt>
    <dgm:pt modelId="{F89D3DF2-E7C1-40C1-BCB6-4EE72DCCE469}" type="parTrans" cxnId="{8769E86D-AC45-40A5-B855-423C2174E9A6}">
      <dgm:prSet/>
      <dgm:spPr/>
      <dgm:t>
        <a:bodyPr/>
        <a:lstStyle/>
        <a:p>
          <a:endParaRPr lang="en-US"/>
        </a:p>
      </dgm:t>
    </dgm:pt>
    <dgm:pt modelId="{BD5C149E-6092-4E81-91E3-3BECDE4A09E6}" type="sibTrans" cxnId="{8769E86D-AC45-40A5-B855-423C2174E9A6}">
      <dgm:prSet/>
      <dgm:spPr/>
      <dgm:t>
        <a:bodyPr/>
        <a:lstStyle/>
        <a:p>
          <a:endParaRPr lang="en-US"/>
        </a:p>
      </dgm:t>
    </dgm:pt>
    <dgm:pt modelId="{94380F67-EC4B-4313-90C6-4C74CB1EE6D0}">
      <dgm:prSet phldrT="[Text]"/>
      <dgm:spPr/>
      <dgm:t>
        <a:bodyPr/>
        <a:lstStyle/>
        <a:p>
          <a:r>
            <a:rPr lang="en-US" dirty="0" smtClean="0"/>
            <a:t>Waste Storage Yard (WSY) Management </a:t>
          </a:r>
          <a:endParaRPr lang="en-US" dirty="0"/>
        </a:p>
      </dgm:t>
    </dgm:pt>
    <dgm:pt modelId="{282F1B19-6EEC-4B88-90EA-6C7CAF621C92}" type="parTrans" cxnId="{275F2A2E-5BB9-4B53-AB26-DA072FC09A63}">
      <dgm:prSet/>
      <dgm:spPr/>
      <dgm:t>
        <a:bodyPr/>
        <a:lstStyle/>
        <a:p>
          <a:endParaRPr lang="en-US"/>
        </a:p>
      </dgm:t>
    </dgm:pt>
    <dgm:pt modelId="{D0F21D90-7F8F-4B41-8F52-906C7158F5AC}" type="sibTrans" cxnId="{275F2A2E-5BB9-4B53-AB26-DA072FC09A63}">
      <dgm:prSet/>
      <dgm:spPr/>
      <dgm:t>
        <a:bodyPr/>
        <a:lstStyle/>
        <a:p>
          <a:endParaRPr lang="en-US"/>
        </a:p>
      </dgm:t>
    </dgm:pt>
    <dgm:pt modelId="{5C770C9E-3B74-4B3F-9142-EF4A735EFD1A}">
      <dgm:prSet phldrT="[Text]"/>
      <dgm:spPr>
        <a:solidFill>
          <a:srgbClr val="996600"/>
        </a:solidFill>
      </dgm:spPr>
      <dgm:t>
        <a:bodyPr/>
        <a:lstStyle/>
        <a:p>
          <a:r>
            <a:rPr lang="en-US" dirty="0" smtClean="0"/>
            <a:t>Waste Disposal</a:t>
          </a:r>
          <a:endParaRPr lang="en-US" dirty="0"/>
        </a:p>
      </dgm:t>
    </dgm:pt>
    <dgm:pt modelId="{F63B262C-E6F8-4912-BB0C-F95EB74FE1CE}" type="parTrans" cxnId="{810B60C0-6E8E-4549-8BCD-99E776C99B7E}">
      <dgm:prSet/>
      <dgm:spPr/>
      <dgm:t>
        <a:bodyPr/>
        <a:lstStyle/>
        <a:p>
          <a:endParaRPr lang="en-US"/>
        </a:p>
      </dgm:t>
    </dgm:pt>
    <dgm:pt modelId="{2575EA6A-643D-4F12-870C-824D4B0AF1BC}" type="sibTrans" cxnId="{810B60C0-6E8E-4549-8BCD-99E776C99B7E}">
      <dgm:prSet/>
      <dgm:spPr>
        <a:solidFill>
          <a:srgbClr val="996600"/>
        </a:solidFill>
      </dgm:spPr>
      <dgm:t>
        <a:bodyPr/>
        <a:lstStyle/>
        <a:p>
          <a:endParaRPr lang="en-US"/>
        </a:p>
      </dgm:t>
    </dgm:pt>
    <dgm:pt modelId="{4CEB378C-62DF-46E2-BD62-ECE25D54814D}">
      <dgm:prSet phldrT="[Text]"/>
      <dgm:spPr>
        <a:solidFill>
          <a:srgbClr val="CC9900"/>
        </a:solidFill>
      </dgm:spPr>
      <dgm:t>
        <a:bodyPr/>
        <a:lstStyle/>
        <a:p>
          <a:r>
            <a:rPr lang="en-US" dirty="0" smtClean="0"/>
            <a:t>WSY Inspections </a:t>
          </a:r>
          <a:endParaRPr lang="en-US" dirty="0"/>
        </a:p>
      </dgm:t>
    </dgm:pt>
    <dgm:pt modelId="{37BCDAAF-618E-4E26-A8BE-F8833BF1B359}" type="parTrans" cxnId="{82D244FB-FF2B-4A91-9CEF-75D0E2C62057}">
      <dgm:prSet/>
      <dgm:spPr/>
      <dgm:t>
        <a:bodyPr/>
        <a:lstStyle/>
        <a:p>
          <a:endParaRPr lang="en-US"/>
        </a:p>
      </dgm:t>
    </dgm:pt>
    <dgm:pt modelId="{9D45827D-67EA-4AC0-A9E1-7A2A8F3B0870}" type="sibTrans" cxnId="{82D244FB-FF2B-4A91-9CEF-75D0E2C62057}">
      <dgm:prSet/>
      <dgm:spPr>
        <a:solidFill>
          <a:srgbClr val="CC9900"/>
        </a:solidFill>
      </dgm:spPr>
      <dgm:t>
        <a:bodyPr/>
        <a:lstStyle/>
        <a:p>
          <a:endParaRPr lang="en-US"/>
        </a:p>
      </dgm:t>
    </dgm:pt>
    <dgm:pt modelId="{8177ABF8-6EE7-46A8-93FE-484FDC12FCC5}">
      <dgm:prSet phldrT="[Text]"/>
      <dgm:spPr>
        <a:solidFill>
          <a:srgbClr val="993300"/>
        </a:solidFill>
      </dgm:spPr>
      <dgm:t>
        <a:bodyPr/>
        <a:lstStyle/>
        <a:p>
          <a:r>
            <a:rPr lang="en-US" smtClean="0"/>
            <a:t>WSY Entry Pass</a:t>
          </a:r>
          <a:endParaRPr lang="en-US" dirty="0"/>
        </a:p>
      </dgm:t>
    </dgm:pt>
    <dgm:pt modelId="{82AB7367-4071-41B6-A497-21AD2CF61641}" type="parTrans" cxnId="{207E9570-E788-4BDB-96B9-7CD1BE12533F}">
      <dgm:prSet/>
      <dgm:spPr/>
      <dgm:t>
        <a:bodyPr/>
        <a:lstStyle/>
        <a:p>
          <a:endParaRPr lang="en-US"/>
        </a:p>
      </dgm:t>
    </dgm:pt>
    <dgm:pt modelId="{DE4024CA-BCAC-4E9A-843F-A12BEA7E6FB6}" type="sibTrans" cxnId="{207E9570-E788-4BDB-96B9-7CD1BE12533F}">
      <dgm:prSet/>
      <dgm:spPr/>
      <dgm:t>
        <a:bodyPr/>
        <a:lstStyle/>
        <a:p>
          <a:endParaRPr lang="en-US"/>
        </a:p>
      </dgm:t>
    </dgm:pt>
    <dgm:pt modelId="{5A33FD60-BF0E-4DFD-BD42-65B1AD674248}" type="pres">
      <dgm:prSet presAssocID="{16AE0813-632F-49BE-8480-5053608AA369}" presName="diagram" presStyleCnt="0">
        <dgm:presLayoutVars>
          <dgm:dir/>
          <dgm:resizeHandles val="exact"/>
        </dgm:presLayoutVars>
      </dgm:prSet>
      <dgm:spPr/>
      <dgm:t>
        <a:bodyPr/>
        <a:lstStyle/>
        <a:p>
          <a:endParaRPr lang="en-US"/>
        </a:p>
      </dgm:t>
    </dgm:pt>
    <dgm:pt modelId="{6229A0C1-C890-40A5-983E-31F468877F7B}" type="pres">
      <dgm:prSet presAssocID="{3AB832E2-211C-4E5A-9FB2-522EEFD57D1E}" presName="node" presStyleLbl="node1" presStyleIdx="0" presStyleCnt="9">
        <dgm:presLayoutVars>
          <dgm:bulletEnabled val="1"/>
        </dgm:presLayoutVars>
      </dgm:prSet>
      <dgm:spPr/>
      <dgm:t>
        <a:bodyPr/>
        <a:lstStyle/>
        <a:p>
          <a:endParaRPr lang="en-US"/>
        </a:p>
      </dgm:t>
    </dgm:pt>
    <dgm:pt modelId="{5FB7B2F4-1A8C-4240-AAFA-5BA17F25F42B}" type="pres">
      <dgm:prSet presAssocID="{189CCF14-E251-4257-B063-29ED419E3669}" presName="sibTrans" presStyleLbl="sibTrans2D1" presStyleIdx="0" presStyleCnt="8"/>
      <dgm:spPr/>
      <dgm:t>
        <a:bodyPr/>
        <a:lstStyle/>
        <a:p>
          <a:endParaRPr lang="en-US"/>
        </a:p>
      </dgm:t>
    </dgm:pt>
    <dgm:pt modelId="{6437D798-5994-4A6E-AE23-8A415DAAE038}" type="pres">
      <dgm:prSet presAssocID="{189CCF14-E251-4257-B063-29ED419E3669}" presName="connectorText" presStyleLbl="sibTrans2D1" presStyleIdx="0" presStyleCnt="8"/>
      <dgm:spPr/>
      <dgm:t>
        <a:bodyPr/>
        <a:lstStyle/>
        <a:p>
          <a:endParaRPr lang="en-US"/>
        </a:p>
      </dgm:t>
    </dgm:pt>
    <dgm:pt modelId="{055BD8A8-8D96-4246-9F42-B1DE1DF6DF21}" type="pres">
      <dgm:prSet presAssocID="{EE06C636-A7AC-4B90-97B9-F11DDDF0510E}" presName="node" presStyleLbl="node1" presStyleIdx="1" presStyleCnt="9">
        <dgm:presLayoutVars>
          <dgm:bulletEnabled val="1"/>
        </dgm:presLayoutVars>
      </dgm:prSet>
      <dgm:spPr/>
      <dgm:t>
        <a:bodyPr/>
        <a:lstStyle/>
        <a:p>
          <a:endParaRPr lang="en-US"/>
        </a:p>
      </dgm:t>
    </dgm:pt>
    <dgm:pt modelId="{F9109D44-B55B-4B07-B74F-EEA8CC055897}" type="pres">
      <dgm:prSet presAssocID="{DDB4C423-53F9-4689-9A27-6D9FE04C2D7C}" presName="sibTrans" presStyleLbl="sibTrans2D1" presStyleIdx="1" presStyleCnt="8"/>
      <dgm:spPr/>
      <dgm:t>
        <a:bodyPr/>
        <a:lstStyle/>
        <a:p>
          <a:endParaRPr lang="en-US"/>
        </a:p>
      </dgm:t>
    </dgm:pt>
    <dgm:pt modelId="{760F7C17-591B-48F2-8B26-B923CBDD6A90}" type="pres">
      <dgm:prSet presAssocID="{DDB4C423-53F9-4689-9A27-6D9FE04C2D7C}" presName="connectorText" presStyleLbl="sibTrans2D1" presStyleIdx="1" presStyleCnt="8"/>
      <dgm:spPr/>
      <dgm:t>
        <a:bodyPr/>
        <a:lstStyle/>
        <a:p>
          <a:endParaRPr lang="en-US"/>
        </a:p>
      </dgm:t>
    </dgm:pt>
    <dgm:pt modelId="{6E59E1EC-FD27-4EB8-9981-E2D07586FDC0}" type="pres">
      <dgm:prSet presAssocID="{61D693F3-4BC4-4567-9151-24716689C221}" presName="node" presStyleLbl="node1" presStyleIdx="2" presStyleCnt="9">
        <dgm:presLayoutVars>
          <dgm:bulletEnabled val="1"/>
        </dgm:presLayoutVars>
      </dgm:prSet>
      <dgm:spPr/>
      <dgm:t>
        <a:bodyPr/>
        <a:lstStyle/>
        <a:p>
          <a:endParaRPr lang="en-US"/>
        </a:p>
      </dgm:t>
    </dgm:pt>
    <dgm:pt modelId="{DE5925D0-A1EB-4652-95E5-999A1EDFE04B}" type="pres">
      <dgm:prSet presAssocID="{0DB5D785-6730-4FE0-B8A3-25DF2296EB33}" presName="sibTrans" presStyleLbl="sibTrans2D1" presStyleIdx="2" presStyleCnt="8"/>
      <dgm:spPr/>
      <dgm:t>
        <a:bodyPr/>
        <a:lstStyle/>
        <a:p>
          <a:endParaRPr lang="en-US"/>
        </a:p>
      </dgm:t>
    </dgm:pt>
    <dgm:pt modelId="{4AE70919-87B5-4694-A9E9-A42DC544095D}" type="pres">
      <dgm:prSet presAssocID="{0DB5D785-6730-4FE0-B8A3-25DF2296EB33}" presName="connectorText" presStyleLbl="sibTrans2D1" presStyleIdx="2" presStyleCnt="8"/>
      <dgm:spPr/>
      <dgm:t>
        <a:bodyPr/>
        <a:lstStyle/>
        <a:p>
          <a:endParaRPr lang="en-US"/>
        </a:p>
      </dgm:t>
    </dgm:pt>
    <dgm:pt modelId="{3D028F9D-F66D-4189-8F5A-244782E5AC82}" type="pres">
      <dgm:prSet presAssocID="{28691786-A7BE-4767-A59E-BB2281DAC29E}" presName="node" presStyleLbl="node1" presStyleIdx="3" presStyleCnt="9">
        <dgm:presLayoutVars>
          <dgm:bulletEnabled val="1"/>
        </dgm:presLayoutVars>
      </dgm:prSet>
      <dgm:spPr/>
      <dgm:t>
        <a:bodyPr/>
        <a:lstStyle/>
        <a:p>
          <a:endParaRPr lang="en-US"/>
        </a:p>
      </dgm:t>
    </dgm:pt>
    <dgm:pt modelId="{F69FD887-6172-4F40-BFB1-EF3850B98EF1}" type="pres">
      <dgm:prSet presAssocID="{15C12F85-B7F5-4B22-BC0A-F5393D3A2DE7}" presName="sibTrans" presStyleLbl="sibTrans2D1" presStyleIdx="3" presStyleCnt="8"/>
      <dgm:spPr/>
      <dgm:t>
        <a:bodyPr/>
        <a:lstStyle/>
        <a:p>
          <a:endParaRPr lang="en-US"/>
        </a:p>
      </dgm:t>
    </dgm:pt>
    <dgm:pt modelId="{AA033365-6727-4768-A60C-AD8271420CEA}" type="pres">
      <dgm:prSet presAssocID="{15C12F85-B7F5-4B22-BC0A-F5393D3A2DE7}" presName="connectorText" presStyleLbl="sibTrans2D1" presStyleIdx="3" presStyleCnt="8"/>
      <dgm:spPr/>
      <dgm:t>
        <a:bodyPr/>
        <a:lstStyle/>
        <a:p>
          <a:endParaRPr lang="en-US"/>
        </a:p>
      </dgm:t>
    </dgm:pt>
    <dgm:pt modelId="{BA09F9AE-0532-47FA-9954-4346DBA28423}" type="pres">
      <dgm:prSet presAssocID="{AE292784-1829-4DAE-8C41-4753A77E95FF}" presName="node" presStyleLbl="node1" presStyleIdx="4" presStyleCnt="9">
        <dgm:presLayoutVars>
          <dgm:bulletEnabled val="1"/>
        </dgm:presLayoutVars>
      </dgm:prSet>
      <dgm:spPr/>
      <dgm:t>
        <a:bodyPr/>
        <a:lstStyle/>
        <a:p>
          <a:endParaRPr lang="en-US"/>
        </a:p>
      </dgm:t>
    </dgm:pt>
    <dgm:pt modelId="{3FD59EFC-7160-4460-BF80-9670505B72A0}" type="pres">
      <dgm:prSet presAssocID="{BD5C149E-6092-4E81-91E3-3BECDE4A09E6}" presName="sibTrans" presStyleLbl="sibTrans2D1" presStyleIdx="4" presStyleCnt="8"/>
      <dgm:spPr/>
      <dgm:t>
        <a:bodyPr/>
        <a:lstStyle/>
        <a:p>
          <a:endParaRPr lang="en-US"/>
        </a:p>
      </dgm:t>
    </dgm:pt>
    <dgm:pt modelId="{EE4246DA-3C18-4137-AF18-71382158D02D}" type="pres">
      <dgm:prSet presAssocID="{BD5C149E-6092-4E81-91E3-3BECDE4A09E6}" presName="connectorText" presStyleLbl="sibTrans2D1" presStyleIdx="4" presStyleCnt="8"/>
      <dgm:spPr/>
      <dgm:t>
        <a:bodyPr/>
        <a:lstStyle/>
        <a:p>
          <a:endParaRPr lang="en-US"/>
        </a:p>
      </dgm:t>
    </dgm:pt>
    <dgm:pt modelId="{B28CF048-799B-4D66-8DAA-0EFFE5FDC9CA}" type="pres">
      <dgm:prSet presAssocID="{94380F67-EC4B-4313-90C6-4C74CB1EE6D0}" presName="node" presStyleLbl="node1" presStyleIdx="5" presStyleCnt="9">
        <dgm:presLayoutVars>
          <dgm:bulletEnabled val="1"/>
        </dgm:presLayoutVars>
      </dgm:prSet>
      <dgm:spPr/>
      <dgm:t>
        <a:bodyPr/>
        <a:lstStyle/>
        <a:p>
          <a:endParaRPr lang="en-US"/>
        </a:p>
      </dgm:t>
    </dgm:pt>
    <dgm:pt modelId="{B185FE0D-4B49-4DE1-89F1-654F947B9CEA}" type="pres">
      <dgm:prSet presAssocID="{D0F21D90-7F8F-4B41-8F52-906C7158F5AC}" presName="sibTrans" presStyleLbl="sibTrans2D1" presStyleIdx="5" presStyleCnt="8"/>
      <dgm:spPr/>
      <dgm:t>
        <a:bodyPr/>
        <a:lstStyle/>
        <a:p>
          <a:endParaRPr lang="en-US"/>
        </a:p>
      </dgm:t>
    </dgm:pt>
    <dgm:pt modelId="{1DA3D7D5-3D54-436A-991A-9DA52D34C2D8}" type="pres">
      <dgm:prSet presAssocID="{D0F21D90-7F8F-4B41-8F52-906C7158F5AC}" presName="connectorText" presStyleLbl="sibTrans2D1" presStyleIdx="5" presStyleCnt="8"/>
      <dgm:spPr/>
      <dgm:t>
        <a:bodyPr/>
        <a:lstStyle/>
        <a:p>
          <a:endParaRPr lang="en-US"/>
        </a:p>
      </dgm:t>
    </dgm:pt>
    <dgm:pt modelId="{FBC60577-201B-4BAB-9E9C-F5B28FFE6503}" type="pres">
      <dgm:prSet presAssocID="{5C770C9E-3B74-4B3F-9142-EF4A735EFD1A}" presName="node" presStyleLbl="node1" presStyleIdx="6" presStyleCnt="9">
        <dgm:presLayoutVars>
          <dgm:bulletEnabled val="1"/>
        </dgm:presLayoutVars>
      </dgm:prSet>
      <dgm:spPr/>
      <dgm:t>
        <a:bodyPr/>
        <a:lstStyle/>
        <a:p>
          <a:endParaRPr lang="en-US"/>
        </a:p>
      </dgm:t>
    </dgm:pt>
    <dgm:pt modelId="{7C001B5C-5F70-40C5-BD8B-FCB84EB66FC2}" type="pres">
      <dgm:prSet presAssocID="{2575EA6A-643D-4F12-870C-824D4B0AF1BC}" presName="sibTrans" presStyleLbl="sibTrans2D1" presStyleIdx="6" presStyleCnt="8"/>
      <dgm:spPr/>
      <dgm:t>
        <a:bodyPr/>
        <a:lstStyle/>
        <a:p>
          <a:endParaRPr lang="en-US"/>
        </a:p>
      </dgm:t>
    </dgm:pt>
    <dgm:pt modelId="{2C0648EC-F371-4503-A1A2-713B55403CCA}" type="pres">
      <dgm:prSet presAssocID="{2575EA6A-643D-4F12-870C-824D4B0AF1BC}" presName="connectorText" presStyleLbl="sibTrans2D1" presStyleIdx="6" presStyleCnt="8"/>
      <dgm:spPr/>
      <dgm:t>
        <a:bodyPr/>
        <a:lstStyle/>
        <a:p>
          <a:endParaRPr lang="en-US"/>
        </a:p>
      </dgm:t>
    </dgm:pt>
    <dgm:pt modelId="{146F5F28-AC65-42D2-A245-E0423FCEF31C}" type="pres">
      <dgm:prSet presAssocID="{4CEB378C-62DF-46E2-BD62-ECE25D54814D}" presName="node" presStyleLbl="node1" presStyleIdx="7" presStyleCnt="9">
        <dgm:presLayoutVars>
          <dgm:bulletEnabled val="1"/>
        </dgm:presLayoutVars>
      </dgm:prSet>
      <dgm:spPr/>
      <dgm:t>
        <a:bodyPr/>
        <a:lstStyle/>
        <a:p>
          <a:endParaRPr lang="en-US"/>
        </a:p>
      </dgm:t>
    </dgm:pt>
    <dgm:pt modelId="{089FE2FC-2CE5-4B09-A9D6-628C754D6A7C}" type="pres">
      <dgm:prSet presAssocID="{9D45827D-67EA-4AC0-A9E1-7A2A8F3B0870}" presName="sibTrans" presStyleLbl="sibTrans2D1" presStyleIdx="7" presStyleCnt="8"/>
      <dgm:spPr/>
      <dgm:t>
        <a:bodyPr/>
        <a:lstStyle/>
        <a:p>
          <a:endParaRPr lang="en-US"/>
        </a:p>
      </dgm:t>
    </dgm:pt>
    <dgm:pt modelId="{2D6E6F48-E6AE-4D81-858E-7B93C6E34AA6}" type="pres">
      <dgm:prSet presAssocID="{9D45827D-67EA-4AC0-A9E1-7A2A8F3B0870}" presName="connectorText" presStyleLbl="sibTrans2D1" presStyleIdx="7" presStyleCnt="8"/>
      <dgm:spPr/>
      <dgm:t>
        <a:bodyPr/>
        <a:lstStyle/>
        <a:p>
          <a:endParaRPr lang="en-US"/>
        </a:p>
      </dgm:t>
    </dgm:pt>
    <dgm:pt modelId="{9A694DE7-D35A-4049-AAB3-693D30001EB7}" type="pres">
      <dgm:prSet presAssocID="{8177ABF8-6EE7-46A8-93FE-484FDC12FCC5}" presName="node" presStyleLbl="node1" presStyleIdx="8" presStyleCnt="9">
        <dgm:presLayoutVars>
          <dgm:bulletEnabled val="1"/>
        </dgm:presLayoutVars>
      </dgm:prSet>
      <dgm:spPr/>
      <dgm:t>
        <a:bodyPr/>
        <a:lstStyle/>
        <a:p>
          <a:endParaRPr lang="en-US"/>
        </a:p>
      </dgm:t>
    </dgm:pt>
  </dgm:ptLst>
  <dgm:cxnLst>
    <dgm:cxn modelId="{2B797D51-4D1F-44C9-ABAF-D6808D82BD9B}" type="presOf" srcId="{D0F21D90-7F8F-4B41-8F52-906C7158F5AC}" destId="{1DA3D7D5-3D54-436A-991A-9DA52D34C2D8}" srcOrd="1" destOrd="0" presId="urn:microsoft.com/office/officeart/2005/8/layout/process5"/>
    <dgm:cxn modelId="{A6F881CD-1C91-400E-8FF9-2EDD98D8533C}" type="presOf" srcId="{189CCF14-E251-4257-B063-29ED419E3669}" destId="{5FB7B2F4-1A8C-4240-AAFA-5BA17F25F42B}" srcOrd="0" destOrd="0" presId="urn:microsoft.com/office/officeart/2005/8/layout/process5"/>
    <dgm:cxn modelId="{2564719E-3CFF-4D08-95C9-9F2E9B9B5094}" type="presOf" srcId="{2575EA6A-643D-4F12-870C-824D4B0AF1BC}" destId="{2C0648EC-F371-4503-A1A2-713B55403CCA}" srcOrd="1" destOrd="0" presId="urn:microsoft.com/office/officeart/2005/8/layout/process5"/>
    <dgm:cxn modelId="{6909F99C-533B-463B-82F7-4D41EC404254}" type="presOf" srcId="{15C12F85-B7F5-4B22-BC0A-F5393D3A2DE7}" destId="{F69FD887-6172-4F40-BFB1-EF3850B98EF1}" srcOrd="0" destOrd="0" presId="urn:microsoft.com/office/officeart/2005/8/layout/process5"/>
    <dgm:cxn modelId="{660F66F5-565C-4AF8-A388-8013AB7993B6}" type="presOf" srcId="{2575EA6A-643D-4F12-870C-824D4B0AF1BC}" destId="{7C001B5C-5F70-40C5-BD8B-FCB84EB66FC2}" srcOrd="0" destOrd="0" presId="urn:microsoft.com/office/officeart/2005/8/layout/process5"/>
    <dgm:cxn modelId="{7BFD750F-F5E4-4ACA-9AA9-7F8C5D5D1E6F}" type="presOf" srcId="{AE292784-1829-4DAE-8C41-4753A77E95FF}" destId="{BA09F9AE-0532-47FA-9954-4346DBA28423}" srcOrd="0" destOrd="0" presId="urn:microsoft.com/office/officeart/2005/8/layout/process5"/>
    <dgm:cxn modelId="{207E9570-E788-4BDB-96B9-7CD1BE12533F}" srcId="{16AE0813-632F-49BE-8480-5053608AA369}" destId="{8177ABF8-6EE7-46A8-93FE-484FDC12FCC5}" srcOrd="8" destOrd="0" parTransId="{82AB7367-4071-41B6-A497-21AD2CF61641}" sibTransId="{DE4024CA-BCAC-4E9A-843F-A12BEA7E6FB6}"/>
    <dgm:cxn modelId="{4ABC53BB-12D2-402D-9490-717C92F25FF6}" type="presOf" srcId="{EE06C636-A7AC-4B90-97B9-F11DDDF0510E}" destId="{055BD8A8-8D96-4246-9F42-B1DE1DF6DF21}" srcOrd="0" destOrd="0" presId="urn:microsoft.com/office/officeart/2005/8/layout/process5"/>
    <dgm:cxn modelId="{DB8E4EE1-7A47-4866-8F96-08244B946586}" srcId="{16AE0813-632F-49BE-8480-5053608AA369}" destId="{3AB832E2-211C-4E5A-9FB2-522EEFD57D1E}" srcOrd="0" destOrd="0" parTransId="{4CABC807-16FE-478C-A1CB-8DEAB1C3D21F}" sibTransId="{189CCF14-E251-4257-B063-29ED419E3669}"/>
    <dgm:cxn modelId="{5E960365-43EC-4863-B0F3-B1BE8B24E089}" type="presOf" srcId="{0DB5D785-6730-4FE0-B8A3-25DF2296EB33}" destId="{DE5925D0-A1EB-4652-95E5-999A1EDFE04B}" srcOrd="0" destOrd="0" presId="urn:microsoft.com/office/officeart/2005/8/layout/process5"/>
    <dgm:cxn modelId="{92AF2AA1-A2E4-4CB2-AABE-C1C98AAC8038}" type="presOf" srcId="{D0F21D90-7F8F-4B41-8F52-906C7158F5AC}" destId="{B185FE0D-4B49-4DE1-89F1-654F947B9CEA}" srcOrd="0" destOrd="0" presId="urn:microsoft.com/office/officeart/2005/8/layout/process5"/>
    <dgm:cxn modelId="{284AD2AA-9A7C-401D-A549-B0B904B49D3E}" srcId="{16AE0813-632F-49BE-8480-5053608AA369}" destId="{61D693F3-4BC4-4567-9151-24716689C221}" srcOrd="2" destOrd="0" parTransId="{D9ABA3F8-4241-4F86-A57F-2D3F24F368EF}" sibTransId="{0DB5D785-6730-4FE0-B8A3-25DF2296EB33}"/>
    <dgm:cxn modelId="{5774CD19-E005-4E62-923D-B7579788489F}" type="presOf" srcId="{DDB4C423-53F9-4689-9A27-6D9FE04C2D7C}" destId="{760F7C17-591B-48F2-8B26-B923CBDD6A90}" srcOrd="1" destOrd="0" presId="urn:microsoft.com/office/officeart/2005/8/layout/process5"/>
    <dgm:cxn modelId="{6BFC5F43-3390-4446-88CF-84B7C8518B41}" srcId="{16AE0813-632F-49BE-8480-5053608AA369}" destId="{28691786-A7BE-4767-A59E-BB2281DAC29E}" srcOrd="3" destOrd="0" parTransId="{CF712BCE-098C-44B0-A2E3-51C8CE9E216A}" sibTransId="{15C12F85-B7F5-4B22-BC0A-F5393D3A2DE7}"/>
    <dgm:cxn modelId="{EE0A1CC3-5F2B-4865-B577-20EEFE0718BE}" type="presOf" srcId="{15C12F85-B7F5-4B22-BC0A-F5393D3A2DE7}" destId="{AA033365-6727-4768-A60C-AD8271420CEA}" srcOrd="1" destOrd="0" presId="urn:microsoft.com/office/officeart/2005/8/layout/process5"/>
    <dgm:cxn modelId="{E5A872F1-C280-4580-A1ED-1B3543B25F90}" type="presOf" srcId="{94380F67-EC4B-4313-90C6-4C74CB1EE6D0}" destId="{B28CF048-799B-4D66-8DAA-0EFFE5FDC9CA}" srcOrd="0" destOrd="0" presId="urn:microsoft.com/office/officeart/2005/8/layout/process5"/>
    <dgm:cxn modelId="{AF17DF2F-638F-4B1E-AB27-2A165D8C462D}" type="presOf" srcId="{28691786-A7BE-4767-A59E-BB2281DAC29E}" destId="{3D028F9D-F66D-4189-8F5A-244782E5AC82}" srcOrd="0" destOrd="0" presId="urn:microsoft.com/office/officeart/2005/8/layout/process5"/>
    <dgm:cxn modelId="{F52D02AC-6430-4E74-B77A-346E393E5F69}" type="presOf" srcId="{BD5C149E-6092-4E81-91E3-3BECDE4A09E6}" destId="{3FD59EFC-7160-4460-BF80-9670505B72A0}" srcOrd="0" destOrd="0" presId="urn:microsoft.com/office/officeart/2005/8/layout/process5"/>
    <dgm:cxn modelId="{810B60C0-6E8E-4549-8BCD-99E776C99B7E}" srcId="{16AE0813-632F-49BE-8480-5053608AA369}" destId="{5C770C9E-3B74-4B3F-9142-EF4A735EFD1A}" srcOrd="6" destOrd="0" parTransId="{F63B262C-E6F8-4912-BB0C-F95EB74FE1CE}" sibTransId="{2575EA6A-643D-4F12-870C-824D4B0AF1BC}"/>
    <dgm:cxn modelId="{FD52F31B-3FE8-47AD-A3E6-9D7334FC3E1C}" type="presOf" srcId="{16AE0813-632F-49BE-8480-5053608AA369}" destId="{5A33FD60-BF0E-4DFD-BD42-65B1AD674248}" srcOrd="0" destOrd="0" presId="urn:microsoft.com/office/officeart/2005/8/layout/process5"/>
    <dgm:cxn modelId="{D90BF457-3769-4D9C-ADA3-CE16D76D94E8}" type="presOf" srcId="{9D45827D-67EA-4AC0-A9E1-7A2A8F3B0870}" destId="{2D6E6F48-E6AE-4D81-858E-7B93C6E34AA6}" srcOrd="1" destOrd="0" presId="urn:microsoft.com/office/officeart/2005/8/layout/process5"/>
    <dgm:cxn modelId="{E96E38C9-D16F-4403-AA04-FA6BEFEE5EA1}" type="presOf" srcId="{0DB5D785-6730-4FE0-B8A3-25DF2296EB33}" destId="{4AE70919-87B5-4694-A9E9-A42DC544095D}" srcOrd="1" destOrd="0" presId="urn:microsoft.com/office/officeart/2005/8/layout/process5"/>
    <dgm:cxn modelId="{8769E86D-AC45-40A5-B855-423C2174E9A6}" srcId="{16AE0813-632F-49BE-8480-5053608AA369}" destId="{AE292784-1829-4DAE-8C41-4753A77E95FF}" srcOrd="4" destOrd="0" parTransId="{F89D3DF2-E7C1-40C1-BCB6-4EE72DCCE469}" sibTransId="{BD5C149E-6092-4E81-91E3-3BECDE4A09E6}"/>
    <dgm:cxn modelId="{82D244FB-FF2B-4A91-9CEF-75D0E2C62057}" srcId="{16AE0813-632F-49BE-8480-5053608AA369}" destId="{4CEB378C-62DF-46E2-BD62-ECE25D54814D}" srcOrd="7" destOrd="0" parTransId="{37BCDAAF-618E-4E26-A8BE-F8833BF1B359}" sibTransId="{9D45827D-67EA-4AC0-A9E1-7A2A8F3B0870}"/>
    <dgm:cxn modelId="{AB59782F-3F37-47C9-84AD-1AE243DACE15}" type="presOf" srcId="{9D45827D-67EA-4AC0-A9E1-7A2A8F3B0870}" destId="{089FE2FC-2CE5-4B09-A9D6-628C754D6A7C}" srcOrd="0" destOrd="0" presId="urn:microsoft.com/office/officeart/2005/8/layout/process5"/>
    <dgm:cxn modelId="{8CCDAE1B-25E7-4079-BBF2-E252614DD66D}" type="presOf" srcId="{BD5C149E-6092-4E81-91E3-3BECDE4A09E6}" destId="{EE4246DA-3C18-4137-AF18-71382158D02D}" srcOrd="1" destOrd="0" presId="urn:microsoft.com/office/officeart/2005/8/layout/process5"/>
    <dgm:cxn modelId="{97358579-5FEE-41DB-979A-021E1966F2D0}" type="presOf" srcId="{61D693F3-4BC4-4567-9151-24716689C221}" destId="{6E59E1EC-FD27-4EB8-9981-E2D07586FDC0}" srcOrd="0" destOrd="0" presId="urn:microsoft.com/office/officeart/2005/8/layout/process5"/>
    <dgm:cxn modelId="{4310A189-AFA1-4DDF-BB36-47586B5170A4}" type="presOf" srcId="{189CCF14-E251-4257-B063-29ED419E3669}" destId="{6437D798-5994-4A6E-AE23-8A415DAAE038}" srcOrd="1" destOrd="0" presId="urn:microsoft.com/office/officeart/2005/8/layout/process5"/>
    <dgm:cxn modelId="{960FE166-3EF8-468B-8C01-B51B99075424}" srcId="{16AE0813-632F-49BE-8480-5053608AA369}" destId="{EE06C636-A7AC-4B90-97B9-F11DDDF0510E}" srcOrd="1" destOrd="0" parTransId="{3A005F8F-CB35-485B-8325-1651B5979CC9}" sibTransId="{DDB4C423-53F9-4689-9A27-6D9FE04C2D7C}"/>
    <dgm:cxn modelId="{80B77652-7A1D-4F1C-8048-EF4730B603EB}" type="presOf" srcId="{8177ABF8-6EE7-46A8-93FE-484FDC12FCC5}" destId="{9A694DE7-D35A-4049-AAB3-693D30001EB7}" srcOrd="0" destOrd="0" presId="urn:microsoft.com/office/officeart/2005/8/layout/process5"/>
    <dgm:cxn modelId="{09D663FE-AEAD-4CB7-BC52-A3527BF03ADF}" type="presOf" srcId="{DDB4C423-53F9-4689-9A27-6D9FE04C2D7C}" destId="{F9109D44-B55B-4B07-B74F-EEA8CC055897}" srcOrd="0" destOrd="0" presId="urn:microsoft.com/office/officeart/2005/8/layout/process5"/>
    <dgm:cxn modelId="{4578110E-45E9-4FCC-92C3-4ADD139FB3E7}" type="presOf" srcId="{3AB832E2-211C-4E5A-9FB2-522EEFD57D1E}" destId="{6229A0C1-C890-40A5-983E-31F468877F7B}" srcOrd="0" destOrd="0" presId="urn:microsoft.com/office/officeart/2005/8/layout/process5"/>
    <dgm:cxn modelId="{3CBEAEFA-E7A5-4E94-92CA-08E12212F49E}" type="presOf" srcId="{4CEB378C-62DF-46E2-BD62-ECE25D54814D}" destId="{146F5F28-AC65-42D2-A245-E0423FCEF31C}" srcOrd="0" destOrd="0" presId="urn:microsoft.com/office/officeart/2005/8/layout/process5"/>
    <dgm:cxn modelId="{275F2A2E-5BB9-4B53-AB26-DA072FC09A63}" srcId="{16AE0813-632F-49BE-8480-5053608AA369}" destId="{94380F67-EC4B-4313-90C6-4C74CB1EE6D0}" srcOrd="5" destOrd="0" parTransId="{282F1B19-6EEC-4B88-90EA-6C7CAF621C92}" sibTransId="{D0F21D90-7F8F-4B41-8F52-906C7158F5AC}"/>
    <dgm:cxn modelId="{69ABAD0F-AD8B-4433-B27C-A315E70EEBAC}" type="presOf" srcId="{5C770C9E-3B74-4B3F-9142-EF4A735EFD1A}" destId="{FBC60577-201B-4BAB-9E9C-F5B28FFE6503}" srcOrd="0" destOrd="0" presId="urn:microsoft.com/office/officeart/2005/8/layout/process5"/>
    <dgm:cxn modelId="{D71993E4-DED0-4273-AFE7-1762BF0B5E5A}" type="presParOf" srcId="{5A33FD60-BF0E-4DFD-BD42-65B1AD674248}" destId="{6229A0C1-C890-40A5-983E-31F468877F7B}" srcOrd="0" destOrd="0" presId="urn:microsoft.com/office/officeart/2005/8/layout/process5"/>
    <dgm:cxn modelId="{A71A0BF7-B690-4279-8A25-6CA4F8071FD9}" type="presParOf" srcId="{5A33FD60-BF0E-4DFD-BD42-65B1AD674248}" destId="{5FB7B2F4-1A8C-4240-AAFA-5BA17F25F42B}" srcOrd="1" destOrd="0" presId="urn:microsoft.com/office/officeart/2005/8/layout/process5"/>
    <dgm:cxn modelId="{FAC94682-19FE-4BC1-B5C9-55F09D51E40F}" type="presParOf" srcId="{5FB7B2F4-1A8C-4240-AAFA-5BA17F25F42B}" destId="{6437D798-5994-4A6E-AE23-8A415DAAE038}" srcOrd="0" destOrd="0" presId="urn:microsoft.com/office/officeart/2005/8/layout/process5"/>
    <dgm:cxn modelId="{21083293-02A8-4F99-9909-3C26C81665FE}" type="presParOf" srcId="{5A33FD60-BF0E-4DFD-BD42-65B1AD674248}" destId="{055BD8A8-8D96-4246-9F42-B1DE1DF6DF21}" srcOrd="2" destOrd="0" presId="urn:microsoft.com/office/officeart/2005/8/layout/process5"/>
    <dgm:cxn modelId="{1FBAB3A5-9153-4D68-958C-4F0C1192D501}" type="presParOf" srcId="{5A33FD60-BF0E-4DFD-BD42-65B1AD674248}" destId="{F9109D44-B55B-4B07-B74F-EEA8CC055897}" srcOrd="3" destOrd="0" presId="urn:microsoft.com/office/officeart/2005/8/layout/process5"/>
    <dgm:cxn modelId="{88BED32E-402B-4E8D-8F0F-56C12E34D635}" type="presParOf" srcId="{F9109D44-B55B-4B07-B74F-EEA8CC055897}" destId="{760F7C17-591B-48F2-8B26-B923CBDD6A90}" srcOrd="0" destOrd="0" presId="urn:microsoft.com/office/officeart/2005/8/layout/process5"/>
    <dgm:cxn modelId="{CC07D552-4482-4FF4-BE08-EE8CD993B4C9}" type="presParOf" srcId="{5A33FD60-BF0E-4DFD-BD42-65B1AD674248}" destId="{6E59E1EC-FD27-4EB8-9981-E2D07586FDC0}" srcOrd="4" destOrd="0" presId="urn:microsoft.com/office/officeart/2005/8/layout/process5"/>
    <dgm:cxn modelId="{3A1A807F-2B15-4BEA-8435-1EC89B2BC0B3}" type="presParOf" srcId="{5A33FD60-BF0E-4DFD-BD42-65B1AD674248}" destId="{DE5925D0-A1EB-4652-95E5-999A1EDFE04B}" srcOrd="5" destOrd="0" presId="urn:microsoft.com/office/officeart/2005/8/layout/process5"/>
    <dgm:cxn modelId="{59047C15-B9D9-44C1-A19C-BE5A35279619}" type="presParOf" srcId="{DE5925D0-A1EB-4652-95E5-999A1EDFE04B}" destId="{4AE70919-87B5-4694-A9E9-A42DC544095D}" srcOrd="0" destOrd="0" presId="urn:microsoft.com/office/officeart/2005/8/layout/process5"/>
    <dgm:cxn modelId="{6DB774B8-B9CF-4BDC-BE79-6844144EE8C6}" type="presParOf" srcId="{5A33FD60-BF0E-4DFD-BD42-65B1AD674248}" destId="{3D028F9D-F66D-4189-8F5A-244782E5AC82}" srcOrd="6" destOrd="0" presId="urn:microsoft.com/office/officeart/2005/8/layout/process5"/>
    <dgm:cxn modelId="{BB48D6A5-AC69-4D9D-99B7-E70AB4DA69B6}" type="presParOf" srcId="{5A33FD60-BF0E-4DFD-BD42-65B1AD674248}" destId="{F69FD887-6172-4F40-BFB1-EF3850B98EF1}" srcOrd="7" destOrd="0" presId="urn:microsoft.com/office/officeart/2005/8/layout/process5"/>
    <dgm:cxn modelId="{EF1202C9-D02D-484B-A330-F58204EA4215}" type="presParOf" srcId="{F69FD887-6172-4F40-BFB1-EF3850B98EF1}" destId="{AA033365-6727-4768-A60C-AD8271420CEA}" srcOrd="0" destOrd="0" presId="urn:microsoft.com/office/officeart/2005/8/layout/process5"/>
    <dgm:cxn modelId="{BBE1C1D8-63EA-4800-BB05-78C5537E1407}" type="presParOf" srcId="{5A33FD60-BF0E-4DFD-BD42-65B1AD674248}" destId="{BA09F9AE-0532-47FA-9954-4346DBA28423}" srcOrd="8" destOrd="0" presId="urn:microsoft.com/office/officeart/2005/8/layout/process5"/>
    <dgm:cxn modelId="{470224FC-2229-4B0D-BECB-F46AFCE77F7A}" type="presParOf" srcId="{5A33FD60-BF0E-4DFD-BD42-65B1AD674248}" destId="{3FD59EFC-7160-4460-BF80-9670505B72A0}" srcOrd="9" destOrd="0" presId="urn:microsoft.com/office/officeart/2005/8/layout/process5"/>
    <dgm:cxn modelId="{C4A0BFEE-7A00-4286-9CAC-D34101CAE529}" type="presParOf" srcId="{3FD59EFC-7160-4460-BF80-9670505B72A0}" destId="{EE4246DA-3C18-4137-AF18-71382158D02D}" srcOrd="0" destOrd="0" presId="urn:microsoft.com/office/officeart/2005/8/layout/process5"/>
    <dgm:cxn modelId="{9E63801E-22C4-42E6-B586-F15A5C75D96A}" type="presParOf" srcId="{5A33FD60-BF0E-4DFD-BD42-65B1AD674248}" destId="{B28CF048-799B-4D66-8DAA-0EFFE5FDC9CA}" srcOrd="10" destOrd="0" presId="urn:microsoft.com/office/officeart/2005/8/layout/process5"/>
    <dgm:cxn modelId="{FACAA265-AA79-40C0-9399-F79A3B5BCAC0}" type="presParOf" srcId="{5A33FD60-BF0E-4DFD-BD42-65B1AD674248}" destId="{B185FE0D-4B49-4DE1-89F1-654F947B9CEA}" srcOrd="11" destOrd="0" presId="urn:microsoft.com/office/officeart/2005/8/layout/process5"/>
    <dgm:cxn modelId="{B040F69D-2213-4272-A00A-4DC635B32F88}" type="presParOf" srcId="{B185FE0D-4B49-4DE1-89F1-654F947B9CEA}" destId="{1DA3D7D5-3D54-436A-991A-9DA52D34C2D8}" srcOrd="0" destOrd="0" presId="urn:microsoft.com/office/officeart/2005/8/layout/process5"/>
    <dgm:cxn modelId="{9029AEE8-0840-4E53-80D4-A0E427A66A76}" type="presParOf" srcId="{5A33FD60-BF0E-4DFD-BD42-65B1AD674248}" destId="{FBC60577-201B-4BAB-9E9C-F5B28FFE6503}" srcOrd="12" destOrd="0" presId="urn:microsoft.com/office/officeart/2005/8/layout/process5"/>
    <dgm:cxn modelId="{6F6D895C-A971-4E6C-B750-E2BE48D04F2C}" type="presParOf" srcId="{5A33FD60-BF0E-4DFD-BD42-65B1AD674248}" destId="{7C001B5C-5F70-40C5-BD8B-FCB84EB66FC2}" srcOrd="13" destOrd="0" presId="urn:microsoft.com/office/officeart/2005/8/layout/process5"/>
    <dgm:cxn modelId="{A0789B90-E741-479E-BEF7-2B5C8798EAA9}" type="presParOf" srcId="{7C001B5C-5F70-40C5-BD8B-FCB84EB66FC2}" destId="{2C0648EC-F371-4503-A1A2-713B55403CCA}" srcOrd="0" destOrd="0" presId="urn:microsoft.com/office/officeart/2005/8/layout/process5"/>
    <dgm:cxn modelId="{AA5D69A1-84D7-4D15-83C8-F92141C2C561}" type="presParOf" srcId="{5A33FD60-BF0E-4DFD-BD42-65B1AD674248}" destId="{146F5F28-AC65-42D2-A245-E0423FCEF31C}" srcOrd="14" destOrd="0" presId="urn:microsoft.com/office/officeart/2005/8/layout/process5"/>
    <dgm:cxn modelId="{13F15D77-F1BB-4064-B619-7F4824B75A9D}" type="presParOf" srcId="{5A33FD60-BF0E-4DFD-BD42-65B1AD674248}" destId="{089FE2FC-2CE5-4B09-A9D6-628C754D6A7C}" srcOrd="15" destOrd="0" presId="urn:microsoft.com/office/officeart/2005/8/layout/process5"/>
    <dgm:cxn modelId="{8B03DEC9-8AE0-4C72-91A3-FBD8AA9DD0C2}" type="presParOf" srcId="{089FE2FC-2CE5-4B09-A9D6-628C754D6A7C}" destId="{2D6E6F48-E6AE-4D81-858E-7B93C6E34AA6}" srcOrd="0" destOrd="0" presId="urn:microsoft.com/office/officeart/2005/8/layout/process5"/>
    <dgm:cxn modelId="{E9AF37C2-1021-44DB-B2EE-1BEE414E0D9D}" type="presParOf" srcId="{5A33FD60-BF0E-4DFD-BD42-65B1AD674248}" destId="{9A694DE7-D35A-4049-AAB3-693D30001EB7}"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AE0813-632F-49BE-8480-5053608AA369}"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n-US"/>
        </a:p>
      </dgm:t>
    </dgm:pt>
    <dgm:pt modelId="{3AB832E2-211C-4E5A-9FB2-522EEFD57D1E}">
      <dgm:prSet phldrT="[Text]"/>
      <dgm:spPr/>
      <dgm:t>
        <a:bodyPr/>
        <a:lstStyle/>
        <a:p>
          <a:r>
            <a:rPr lang="en-US" dirty="0" smtClean="0"/>
            <a:t>Waste Classification &amp; Identification</a:t>
          </a:r>
          <a:endParaRPr lang="en-US" dirty="0"/>
        </a:p>
      </dgm:t>
    </dgm:pt>
    <dgm:pt modelId="{4CABC807-16FE-478C-A1CB-8DEAB1C3D21F}" type="parTrans" cxnId="{DB8E4EE1-7A47-4866-8F96-08244B946586}">
      <dgm:prSet/>
      <dgm:spPr/>
      <dgm:t>
        <a:bodyPr/>
        <a:lstStyle/>
        <a:p>
          <a:endParaRPr lang="en-US"/>
        </a:p>
      </dgm:t>
    </dgm:pt>
    <dgm:pt modelId="{189CCF14-E251-4257-B063-29ED419E3669}" type="sibTrans" cxnId="{DB8E4EE1-7A47-4866-8F96-08244B946586}">
      <dgm:prSet/>
      <dgm:spPr/>
      <dgm:t>
        <a:bodyPr/>
        <a:lstStyle/>
        <a:p>
          <a:endParaRPr lang="en-US"/>
        </a:p>
      </dgm:t>
    </dgm:pt>
    <dgm:pt modelId="{EE06C636-A7AC-4B90-97B9-F11DDDF0510E}">
      <dgm:prSet phldrT="[Text]"/>
      <dgm:spPr/>
      <dgm:t>
        <a:bodyPr/>
        <a:lstStyle/>
        <a:p>
          <a:r>
            <a:rPr lang="en-US" dirty="0" smtClean="0"/>
            <a:t>Waste Collection Points</a:t>
          </a:r>
          <a:endParaRPr lang="en-US" dirty="0"/>
        </a:p>
      </dgm:t>
    </dgm:pt>
    <dgm:pt modelId="{3A005F8F-CB35-485B-8325-1651B5979CC9}" type="parTrans" cxnId="{960FE166-3EF8-468B-8C01-B51B99075424}">
      <dgm:prSet/>
      <dgm:spPr/>
      <dgm:t>
        <a:bodyPr/>
        <a:lstStyle/>
        <a:p>
          <a:endParaRPr lang="en-US"/>
        </a:p>
      </dgm:t>
    </dgm:pt>
    <dgm:pt modelId="{DDB4C423-53F9-4689-9A27-6D9FE04C2D7C}" type="sibTrans" cxnId="{960FE166-3EF8-468B-8C01-B51B99075424}">
      <dgm:prSet/>
      <dgm:spPr/>
      <dgm:t>
        <a:bodyPr/>
        <a:lstStyle/>
        <a:p>
          <a:endParaRPr lang="en-US"/>
        </a:p>
      </dgm:t>
    </dgm:pt>
    <dgm:pt modelId="{61D693F3-4BC4-4567-9151-24716689C221}">
      <dgm:prSet phldrT="[Text]"/>
      <dgm:spPr/>
      <dgm:t>
        <a:bodyPr/>
        <a:lstStyle/>
        <a:p>
          <a:r>
            <a:rPr lang="en-US" dirty="0" smtClean="0"/>
            <a:t>Waste Inspection</a:t>
          </a:r>
          <a:endParaRPr lang="en-US" dirty="0"/>
        </a:p>
      </dgm:t>
    </dgm:pt>
    <dgm:pt modelId="{D9ABA3F8-4241-4F86-A57F-2D3F24F368EF}" type="parTrans" cxnId="{284AD2AA-9A7C-401D-A549-B0B904B49D3E}">
      <dgm:prSet/>
      <dgm:spPr/>
      <dgm:t>
        <a:bodyPr/>
        <a:lstStyle/>
        <a:p>
          <a:endParaRPr lang="en-US"/>
        </a:p>
      </dgm:t>
    </dgm:pt>
    <dgm:pt modelId="{0DB5D785-6730-4FE0-B8A3-25DF2296EB33}" type="sibTrans" cxnId="{284AD2AA-9A7C-401D-A549-B0B904B49D3E}">
      <dgm:prSet/>
      <dgm:spPr/>
      <dgm:t>
        <a:bodyPr/>
        <a:lstStyle/>
        <a:p>
          <a:endParaRPr lang="en-US"/>
        </a:p>
      </dgm:t>
    </dgm:pt>
    <dgm:pt modelId="{28691786-A7BE-4767-A59E-BB2281DAC29E}">
      <dgm:prSet phldrT="[Text]"/>
      <dgm:spPr/>
      <dgm:t>
        <a:bodyPr/>
        <a:lstStyle/>
        <a:p>
          <a:r>
            <a:rPr lang="en-US" dirty="0" smtClean="0"/>
            <a:t>Internal Waste Transfer </a:t>
          </a:r>
          <a:endParaRPr lang="en-US" dirty="0"/>
        </a:p>
      </dgm:t>
    </dgm:pt>
    <dgm:pt modelId="{CF712BCE-098C-44B0-A2E3-51C8CE9E216A}" type="parTrans" cxnId="{6BFC5F43-3390-4446-88CF-84B7C8518B41}">
      <dgm:prSet/>
      <dgm:spPr/>
      <dgm:t>
        <a:bodyPr/>
        <a:lstStyle/>
        <a:p>
          <a:endParaRPr lang="en-US"/>
        </a:p>
      </dgm:t>
    </dgm:pt>
    <dgm:pt modelId="{15C12F85-B7F5-4B22-BC0A-F5393D3A2DE7}" type="sibTrans" cxnId="{6BFC5F43-3390-4446-88CF-84B7C8518B41}">
      <dgm:prSet/>
      <dgm:spPr/>
      <dgm:t>
        <a:bodyPr/>
        <a:lstStyle/>
        <a:p>
          <a:endParaRPr lang="en-US"/>
        </a:p>
      </dgm:t>
    </dgm:pt>
    <dgm:pt modelId="{AE292784-1829-4DAE-8C41-4753A77E95FF}">
      <dgm:prSet phldrT="[Text]"/>
      <dgm:spPr/>
      <dgm:t>
        <a:bodyPr/>
        <a:lstStyle/>
        <a:p>
          <a:r>
            <a:rPr lang="en-US" dirty="0" smtClean="0"/>
            <a:t>Waste Inspection</a:t>
          </a:r>
          <a:endParaRPr lang="en-US" dirty="0"/>
        </a:p>
      </dgm:t>
    </dgm:pt>
    <dgm:pt modelId="{F89D3DF2-E7C1-40C1-BCB6-4EE72DCCE469}" type="parTrans" cxnId="{8769E86D-AC45-40A5-B855-423C2174E9A6}">
      <dgm:prSet/>
      <dgm:spPr/>
      <dgm:t>
        <a:bodyPr/>
        <a:lstStyle/>
        <a:p>
          <a:endParaRPr lang="en-US"/>
        </a:p>
      </dgm:t>
    </dgm:pt>
    <dgm:pt modelId="{BD5C149E-6092-4E81-91E3-3BECDE4A09E6}" type="sibTrans" cxnId="{8769E86D-AC45-40A5-B855-423C2174E9A6}">
      <dgm:prSet/>
      <dgm:spPr/>
      <dgm:t>
        <a:bodyPr/>
        <a:lstStyle/>
        <a:p>
          <a:endParaRPr lang="en-US"/>
        </a:p>
      </dgm:t>
    </dgm:pt>
    <dgm:pt modelId="{94380F67-EC4B-4313-90C6-4C74CB1EE6D0}">
      <dgm:prSet phldrT="[Text]"/>
      <dgm:spPr/>
      <dgm:t>
        <a:bodyPr/>
        <a:lstStyle/>
        <a:p>
          <a:r>
            <a:rPr lang="en-US" dirty="0" smtClean="0"/>
            <a:t>Waste Storage Yard (WSY) Management </a:t>
          </a:r>
          <a:endParaRPr lang="en-US" dirty="0"/>
        </a:p>
      </dgm:t>
    </dgm:pt>
    <dgm:pt modelId="{282F1B19-6EEC-4B88-90EA-6C7CAF621C92}" type="parTrans" cxnId="{275F2A2E-5BB9-4B53-AB26-DA072FC09A63}">
      <dgm:prSet/>
      <dgm:spPr/>
      <dgm:t>
        <a:bodyPr/>
        <a:lstStyle/>
        <a:p>
          <a:endParaRPr lang="en-US"/>
        </a:p>
      </dgm:t>
    </dgm:pt>
    <dgm:pt modelId="{D0F21D90-7F8F-4B41-8F52-906C7158F5AC}" type="sibTrans" cxnId="{275F2A2E-5BB9-4B53-AB26-DA072FC09A63}">
      <dgm:prSet/>
      <dgm:spPr/>
      <dgm:t>
        <a:bodyPr/>
        <a:lstStyle/>
        <a:p>
          <a:endParaRPr lang="en-US"/>
        </a:p>
      </dgm:t>
    </dgm:pt>
    <dgm:pt modelId="{5C770C9E-3B74-4B3F-9142-EF4A735EFD1A}">
      <dgm:prSet phldrT="[Text]"/>
      <dgm:spPr>
        <a:solidFill>
          <a:srgbClr val="996600"/>
        </a:solidFill>
      </dgm:spPr>
      <dgm:t>
        <a:bodyPr/>
        <a:lstStyle/>
        <a:p>
          <a:r>
            <a:rPr lang="en-US" dirty="0" smtClean="0"/>
            <a:t>Waste Disposal</a:t>
          </a:r>
          <a:endParaRPr lang="en-US" dirty="0"/>
        </a:p>
      </dgm:t>
    </dgm:pt>
    <dgm:pt modelId="{F63B262C-E6F8-4912-BB0C-F95EB74FE1CE}" type="parTrans" cxnId="{810B60C0-6E8E-4549-8BCD-99E776C99B7E}">
      <dgm:prSet/>
      <dgm:spPr/>
      <dgm:t>
        <a:bodyPr/>
        <a:lstStyle/>
        <a:p>
          <a:endParaRPr lang="en-US"/>
        </a:p>
      </dgm:t>
    </dgm:pt>
    <dgm:pt modelId="{2575EA6A-643D-4F12-870C-824D4B0AF1BC}" type="sibTrans" cxnId="{810B60C0-6E8E-4549-8BCD-99E776C99B7E}">
      <dgm:prSet/>
      <dgm:spPr>
        <a:solidFill>
          <a:srgbClr val="996600"/>
        </a:solidFill>
      </dgm:spPr>
      <dgm:t>
        <a:bodyPr/>
        <a:lstStyle/>
        <a:p>
          <a:endParaRPr lang="en-US"/>
        </a:p>
      </dgm:t>
    </dgm:pt>
    <dgm:pt modelId="{4CEB378C-62DF-46E2-BD62-ECE25D54814D}">
      <dgm:prSet phldrT="[Text]"/>
      <dgm:spPr>
        <a:solidFill>
          <a:srgbClr val="CC9900"/>
        </a:solidFill>
      </dgm:spPr>
      <dgm:t>
        <a:bodyPr/>
        <a:lstStyle/>
        <a:p>
          <a:r>
            <a:rPr lang="en-US" dirty="0" smtClean="0"/>
            <a:t>WSY Inspections </a:t>
          </a:r>
          <a:endParaRPr lang="en-US" dirty="0"/>
        </a:p>
      </dgm:t>
    </dgm:pt>
    <dgm:pt modelId="{37BCDAAF-618E-4E26-A8BE-F8833BF1B359}" type="parTrans" cxnId="{82D244FB-FF2B-4A91-9CEF-75D0E2C62057}">
      <dgm:prSet/>
      <dgm:spPr/>
      <dgm:t>
        <a:bodyPr/>
        <a:lstStyle/>
        <a:p>
          <a:endParaRPr lang="en-US"/>
        </a:p>
      </dgm:t>
    </dgm:pt>
    <dgm:pt modelId="{9D45827D-67EA-4AC0-A9E1-7A2A8F3B0870}" type="sibTrans" cxnId="{82D244FB-FF2B-4A91-9CEF-75D0E2C62057}">
      <dgm:prSet/>
      <dgm:spPr>
        <a:solidFill>
          <a:srgbClr val="CC9900"/>
        </a:solidFill>
      </dgm:spPr>
      <dgm:t>
        <a:bodyPr/>
        <a:lstStyle/>
        <a:p>
          <a:endParaRPr lang="en-US"/>
        </a:p>
      </dgm:t>
    </dgm:pt>
    <dgm:pt modelId="{8177ABF8-6EE7-46A8-93FE-484FDC12FCC5}">
      <dgm:prSet phldrT="[Text]"/>
      <dgm:spPr>
        <a:solidFill>
          <a:srgbClr val="993300"/>
        </a:solidFill>
      </dgm:spPr>
      <dgm:t>
        <a:bodyPr/>
        <a:lstStyle/>
        <a:p>
          <a:r>
            <a:rPr lang="en-US" smtClean="0"/>
            <a:t>WSY Entry Pass</a:t>
          </a:r>
          <a:endParaRPr lang="en-US" dirty="0"/>
        </a:p>
      </dgm:t>
    </dgm:pt>
    <dgm:pt modelId="{82AB7367-4071-41B6-A497-21AD2CF61641}" type="parTrans" cxnId="{207E9570-E788-4BDB-96B9-7CD1BE12533F}">
      <dgm:prSet/>
      <dgm:spPr/>
      <dgm:t>
        <a:bodyPr/>
        <a:lstStyle/>
        <a:p>
          <a:endParaRPr lang="en-US"/>
        </a:p>
      </dgm:t>
    </dgm:pt>
    <dgm:pt modelId="{DE4024CA-BCAC-4E9A-843F-A12BEA7E6FB6}" type="sibTrans" cxnId="{207E9570-E788-4BDB-96B9-7CD1BE12533F}">
      <dgm:prSet/>
      <dgm:spPr/>
      <dgm:t>
        <a:bodyPr/>
        <a:lstStyle/>
        <a:p>
          <a:endParaRPr lang="en-US"/>
        </a:p>
      </dgm:t>
    </dgm:pt>
    <dgm:pt modelId="{5A33FD60-BF0E-4DFD-BD42-65B1AD674248}" type="pres">
      <dgm:prSet presAssocID="{16AE0813-632F-49BE-8480-5053608AA369}" presName="diagram" presStyleCnt="0">
        <dgm:presLayoutVars>
          <dgm:dir/>
          <dgm:resizeHandles val="exact"/>
        </dgm:presLayoutVars>
      </dgm:prSet>
      <dgm:spPr/>
      <dgm:t>
        <a:bodyPr/>
        <a:lstStyle/>
        <a:p>
          <a:endParaRPr lang="en-US"/>
        </a:p>
      </dgm:t>
    </dgm:pt>
    <dgm:pt modelId="{6229A0C1-C890-40A5-983E-31F468877F7B}" type="pres">
      <dgm:prSet presAssocID="{3AB832E2-211C-4E5A-9FB2-522EEFD57D1E}" presName="node" presStyleLbl="node1" presStyleIdx="0" presStyleCnt="9">
        <dgm:presLayoutVars>
          <dgm:bulletEnabled val="1"/>
        </dgm:presLayoutVars>
      </dgm:prSet>
      <dgm:spPr/>
      <dgm:t>
        <a:bodyPr/>
        <a:lstStyle/>
        <a:p>
          <a:endParaRPr lang="en-US"/>
        </a:p>
      </dgm:t>
    </dgm:pt>
    <dgm:pt modelId="{5FB7B2F4-1A8C-4240-AAFA-5BA17F25F42B}" type="pres">
      <dgm:prSet presAssocID="{189CCF14-E251-4257-B063-29ED419E3669}" presName="sibTrans" presStyleLbl="sibTrans2D1" presStyleIdx="0" presStyleCnt="8"/>
      <dgm:spPr/>
      <dgm:t>
        <a:bodyPr/>
        <a:lstStyle/>
        <a:p>
          <a:endParaRPr lang="en-US"/>
        </a:p>
      </dgm:t>
    </dgm:pt>
    <dgm:pt modelId="{6437D798-5994-4A6E-AE23-8A415DAAE038}" type="pres">
      <dgm:prSet presAssocID="{189CCF14-E251-4257-B063-29ED419E3669}" presName="connectorText" presStyleLbl="sibTrans2D1" presStyleIdx="0" presStyleCnt="8"/>
      <dgm:spPr/>
      <dgm:t>
        <a:bodyPr/>
        <a:lstStyle/>
        <a:p>
          <a:endParaRPr lang="en-US"/>
        </a:p>
      </dgm:t>
    </dgm:pt>
    <dgm:pt modelId="{055BD8A8-8D96-4246-9F42-B1DE1DF6DF21}" type="pres">
      <dgm:prSet presAssocID="{EE06C636-A7AC-4B90-97B9-F11DDDF0510E}" presName="node" presStyleLbl="node1" presStyleIdx="1" presStyleCnt="9">
        <dgm:presLayoutVars>
          <dgm:bulletEnabled val="1"/>
        </dgm:presLayoutVars>
      </dgm:prSet>
      <dgm:spPr/>
      <dgm:t>
        <a:bodyPr/>
        <a:lstStyle/>
        <a:p>
          <a:endParaRPr lang="en-US"/>
        </a:p>
      </dgm:t>
    </dgm:pt>
    <dgm:pt modelId="{F9109D44-B55B-4B07-B74F-EEA8CC055897}" type="pres">
      <dgm:prSet presAssocID="{DDB4C423-53F9-4689-9A27-6D9FE04C2D7C}" presName="sibTrans" presStyleLbl="sibTrans2D1" presStyleIdx="1" presStyleCnt="8"/>
      <dgm:spPr/>
      <dgm:t>
        <a:bodyPr/>
        <a:lstStyle/>
        <a:p>
          <a:endParaRPr lang="en-US"/>
        </a:p>
      </dgm:t>
    </dgm:pt>
    <dgm:pt modelId="{760F7C17-591B-48F2-8B26-B923CBDD6A90}" type="pres">
      <dgm:prSet presAssocID="{DDB4C423-53F9-4689-9A27-6D9FE04C2D7C}" presName="connectorText" presStyleLbl="sibTrans2D1" presStyleIdx="1" presStyleCnt="8"/>
      <dgm:spPr/>
      <dgm:t>
        <a:bodyPr/>
        <a:lstStyle/>
        <a:p>
          <a:endParaRPr lang="en-US"/>
        </a:p>
      </dgm:t>
    </dgm:pt>
    <dgm:pt modelId="{6E59E1EC-FD27-4EB8-9981-E2D07586FDC0}" type="pres">
      <dgm:prSet presAssocID="{61D693F3-4BC4-4567-9151-24716689C221}" presName="node" presStyleLbl="node1" presStyleIdx="2" presStyleCnt="9">
        <dgm:presLayoutVars>
          <dgm:bulletEnabled val="1"/>
        </dgm:presLayoutVars>
      </dgm:prSet>
      <dgm:spPr/>
      <dgm:t>
        <a:bodyPr/>
        <a:lstStyle/>
        <a:p>
          <a:endParaRPr lang="en-US"/>
        </a:p>
      </dgm:t>
    </dgm:pt>
    <dgm:pt modelId="{DE5925D0-A1EB-4652-95E5-999A1EDFE04B}" type="pres">
      <dgm:prSet presAssocID="{0DB5D785-6730-4FE0-B8A3-25DF2296EB33}" presName="sibTrans" presStyleLbl="sibTrans2D1" presStyleIdx="2" presStyleCnt="8"/>
      <dgm:spPr/>
      <dgm:t>
        <a:bodyPr/>
        <a:lstStyle/>
        <a:p>
          <a:endParaRPr lang="en-US"/>
        </a:p>
      </dgm:t>
    </dgm:pt>
    <dgm:pt modelId="{4AE70919-87B5-4694-A9E9-A42DC544095D}" type="pres">
      <dgm:prSet presAssocID="{0DB5D785-6730-4FE0-B8A3-25DF2296EB33}" presName="connectorText" presStyleLbl="sibTrans2D1" presStyleIdx="2" presStyleCnt="8"/>
      <dgm:spPr/>
      <dgm:t>
        <a:bodyPr/>
        <a:lstStyle/>
        <a:p>
          <a:endParaRPr lang="en-US"/>
        </a:p>
      </dgm:t>
    </dgm:pt>
    <dgm:pt modelId="{3D028F9D-F66D-4189-8F5A-244782E5AC82}" type="pres">
      <dgm:prSet presAssocID="{28691786-A7BE-4767-A59E-BB2281DAC29E}" presName="node" presStyleLbl="node1" presStyleIdx="3" presStyleCnt="9">
        <dgm:presLayoutVars>
          <dgm:bulletEnabled val="1"/>
        </dgm:presLayoutVars>
      </dgm:prSet>
      <dgm:spPr/>
      <dgm:t>
        <a:bodyPr/>
        <a:lstStyle/>
        <a:p>
          <a:endParaRPr lang="en-US"/>
        </a:p>
      </dgm:t>
    </dgm:pt>
    <dgm:pt modelId="{F69FD887-6172-4F40-BFB1-EF3850B98EF1}" type="pres">
      <dgm:prSet presAssocID="{15C12F85-B7F5-4B22-BC0A-F5393D3A2DE7}" presName="sibTrans" presStyleLbl="sibTrans2D1" presStyleIdx="3" presStyleCnt="8"/>
      <dgm:spPr/>
      <dgm:t>
        <a:bodyPr/>
        <a:lstStyle/>
        <a:p>
          <a:endParaRPr lang="en-US"/>
        </a:p>
      </dgm:t>
    </dgm:pt>
    <dgm:pt modelId="{AA033365-6727-4768-A60C-AD8271420CEA}" type="pres">
      <dgm:prSet presAssocID="{15C12F85-B7F5-4B22-BC0A-F5393D3A2DE7}" presName="connectorText" presStyleLbl="sibTrans2D1" presStyleIdx="3" presStyleCnt="8"/>
      <dgm:spPr/>
      <dgm:t>
        <a:bodyPr/>
        <a:lstStyle/>
        <a:p>
          <a:endParaRPr lang="en-US"/>
        </a:p>
      </dgm:t>
    </dgm:pt>
    <dgm:pt modelId="{BA09F9AE-0532-47FA-9954-4346DBA28423}" type="pres">
      <dgm:prSet presAssocID="{AE292784-1829-4DAE-8C41-4753A77E95FF}" presName="node" presStyleLbl="node1" presStyleIdx="4" presStyleCnt="9">
        <dgm:presLayoutVars>
          <dgm:bulletEnabled val="1"/>
        </dgm:presLayoutVars>
      </dgm:prSet>
      <dgm:spPr/>
      <dgm:t>
        <a:bodyPr/>
        <a:lstStyle/>
        <a:p>
          <a:endParaRPr lang="en-US"/>
        </a:p>
      </dgm:t>
    </dgm:pt>
    <dgm:pt modelId="{3FD59EFC-7160-4460-BF80-9670505B72A0}" type="pres">
      <dgm:prSet presAssocID="{BD5C149E-6092-4E81-91E3-3BECDE4A09E6}" presName="sibTrans" presStyleLbl="sibTrans2D1" presStyleIdx="4" presStyleCnt="8"/>
      <dgm:spPr/>
      <dgm:t>
        <a:bodyPr/>
        <a:lstStyle/>
        <a:p>
          <a:endParaRPr lang="en-US"/>
        </a:p>
      </dgm:t>
    </dgm:pt>
    <dgm:pt modelId="{EE4246DA-3C18-4137-AF18-71382158D02D}" type="pres">
      <dgm:prSet presAssocID="{BD5C149E-6092-4E81-91E3-3BECDE4A09E6}" presName="connectorText" presStyleLbl="sibTrans2D1" presStyleIdx="4" presStyleCnt="8"/>
      <dgm:spPr/>
      <dgm:t>
        <a:bodyPr/>
        <a:lstStyle/>
        <a:p>
          <a:endParaRPr lang="en-US"/>
        </a:p>
      </dgm:t>
    </dgm:pt>
    <dgm:pt modelId="{B28CF048-799B-4D66-8DAA-0EFFE5FDC9CA}" type="pres">
      <dgm:prSet presAssocID="{94380F67-EC4B-4313-90C6-4C74CB1EE6D0}" presName="node" presStyleLbl="node1" presStyleIdx="5" presStyleCnt="9">
        <dgm:presLayoutVars>
          <dgm:bulletEnabled val="1"/>
        </dgm:presLayoutVars>
      </dgm:prSet>
      <dgm:spPr/>
      <dgm:t>
        <a:bodyPr/>
        <a:lstStyle/>
        <a:p>
          <a:endParaRPr lang="en-US"/>
        </a:p>
      </dgm:t>
    </dgm:pt>
    <dgm:pt modelId="{B185FE0D-4B49-4DE1-89F1-654F947B9CEA}" type="pres">
      <dgm:prSet presAssocID="{D0F21D90-7F8F-4B41-8F52-906C7158F5AC}" presName="sibTrans" presStyleLbl="sibTrans2D1" presStyleIdx="5" presStyleCnt="8"/>
      <dgm:spPr/>
      <dgm:t>
        <a:bodyPr/>
        <a:lstStyle/>
        <a:p>
          <a:endParaRPr lang="en-US"/>
        </a:p>
      </dgm:t>
    </dgm:pt>
    <dgm:pt modelId="{1DA3D7D5-3D54-436A-991A-9DA52D34C2D8}" type="pres">
      <dgm:prSet presAssocID="{D0F21D90-7F8F-4B41-8F52-906C7158F5AC}" presName="connectorText" presStyleLbl="sibTrans2D1" presStyleIdx="5" presStyleCnt="8"/>
      <dgm:spPr/>
      <dgm:t>
        <a:bodyPr/>
        <a:lstStyle/>
        <a:p>
          <a:endParaRPr lang="en-US"/>
        </a:p>
      </dgm:t>
    </dgm:pt>
    <dgm:pt modelId="{FBC60577-201B-4BAB-9E9C-F5B28FFE6503}" type="pres">
      <dgm:prSet presAssocID="{5C770C9E-3B74-4B3F-9142-EF4A735EFD1A}" presName="node" presStyleLbl="node1" presStyleIdx="6" presStyleCnt="9">
        <dgm:presLayoutVars>
          <dgm:bulletEnabled val="1"/>
        </dgm:presLayoutVars>
      </dgm:prSet>
      <dgm:spPr/>
      <dgm:t>
        <a:bodyPr/>
        <a:lstStyle/>
        <a:p>
          <a:endParaRPr lang="en-US"/>
        </a:p>
      </dgm:t>
    </dgm:pt>
    <dgm:pt modelId="{7C001B5C-5F70-40C5-BD8B-FCB84EB66FC2}" type="pres">
      <dgm:prSet presAssocID="{2575EA6A-643D-4F12-870C-824D4B0AF1BC}" presName="sibTrans" presStyleLbl="sibTrans2D1" presStyleIdx="6" presStyleCnt="8"/>
      <dgm:spPr/>
      <dgm:t>
        <a:bodyPr/>
        <a:lstStyle/>
        <a:p>
          <a:endParaRPr lang="en-US"/>
        </a:p>
      </dgm:t>
    </dgm:pt>
    <dgm:pt modelId="{2C0648EC-F371-4503-A1A2-713B55403CCA}" type="pres">
      <dgm:prSet presAssocID="{2575EA6A-643D-4F12-870C-824D4B0AF1BC}" presName="connectorText" presStyleLbl="sibTrans2D1" presStyleIdx="6" presStyleCnt="8"/>
      <dgm:spPr/>
      <dgm:t>
        <a:bodyPr/>
        <a:lstStyle/>
        <a:p>
          <a:endParaRPr lang="en-US"/>
        </a:p>
      </dgm:t>
    </dgm:pt>
    <dgm:pt modelId="{146F5F28-AC65-42D2-A245-E0423FCEF31C}" type="pres">
      <dgm:prSet presAssocID="{4CEB378C-62DF-46E2-BD62-ECE25D54814D}" presName="node" presStyleLbl="node1" presStyleIdx="7" presStyleCnt="9">
        <dgm:presLayoutVars>
          <dgm:bulletEnabled val="1"/>
        </dgm:presLayoutVars>
      </dgm:prSet>
      <dgm:spPr/>
      <dgm:t>
        <a:bodyPr/>
        <a:lstStyle/>
        <a:p>
          <a:endParaRPr lang="en-US"/>
        </a:p>
      </dgm:t>
    </dgm:pt>
    <dgm:pt modelId="{089FE2FC-2CE5-4B09-A9D6-628C754D6A7C}" type="pres">
      <dgm:prSet presAssocID="{9D45827D-67EA-4AC0-A9E1-7A2A8F3B0870}" presName="sibTrans" presStyleLbl="sibTrans2D1" presStyleIdx="7" presStyleCnt="8"/>
      <dgm:spPr/>
      <dgm:t>
        <a:bodyPr/>
        <a:lstStyle/>
        <a:p>
          <a:endParaRPr lang="en-US"/>
        </a:p>
      </dgm:t>
    </dgm:pt>
    <dgm:pt modelId="{2D6E6F48-E6AE-4D81-858E-7B93C6E34AA6}" type="pres">
      <dgm:prSet presAssocID="{9D45827D-67EA-4AC0-A9E1-7A2A8F3B0870}" presName="connectorText" presStyleLbl="sibTrans2D1" presStyleIdx="7" presStyleCnt="8"/>
      <dgm:spPr/>
      <dgm:t>
        <a:bodyPr/>
        <a:lstStyle/>
        <a:p>
          <a:endParaRPr lang="en-US"/>
        </a:p>
      </dgm:t>
    </dgm:pt>
    <dgm:pt modelId="{9A694DE7-D35A-4049-AAB3-693D30001EB7}" type="pres">
      <dgm:prSet presAssocID="{8177ABF8-6EE7-46A8-93FE-484FDC12FCC5}" presName="node" presStyleLbl="node1" presStyleIdx="8" presStyleCnt="9">
        <dgm:presLayoutVars>
          <dgm:bulletEnabled val="1"/>
        </dgm:presLayoutVars>
      </dgm:prSet>
      <dgm:spPr/>
      <dgm:t>
        <a:bodyPr/>
        <a:lstStyle/>
        <a:p>
          <a:endParaRPr lang="en-US"/>
        </a:p>
      </dgm:t>
    </dgm:pt>
  </dgm:ptLst>
  <dgm:cxnLst>
    <dgm:cxn modelId="{4ADBAEC8-12FC-45E1-A300-1C384FAAB0E0}" type="presOf" srcId="{BD5C149E-6092-4E81-91E3-3BECDE4A09E6}" destId="{3FD59EFC-7160-4460-BF80-9670505B72A0}" srcOrd="0" destOrd="0" presId="urn:microsoft.com/office/officeart/2005/8/layout/process5"/>
    <dgm:cxn modelId="{F7C38629-4670-4ACF-B848-6F4D1A4BD278}" type="presOf" srcId="{16AE0813-632F-49BE-8480-5053608AA369}" destId="{5A33FD60-BF0E-4DFD-BD42-65B1AD674248}" srcOrd="0" destOrd="0" presId="urn:microsoft.com/office/officeart/2005/8/layout/process5"/>
    <dgm:cxn modelId="{8769E86D-AC45-40A5-B855-423C2174E9A6}" srcId="{16AE0813-632F-49BE-8480-5053608AA369}" destId="{AE292784-1829-4DAE-8C41-4753A77E95FF}" srcOrd="4" destOrd="0" parTransId="{F89D3DF2-E7C1-40C1-BCB6-4EE72DCCE469}" sibTransId="{BD5C149E-6092-4E81-91E3-3BECDE4A09E6}"/>
    <dgm:cxn modelId="{34C360A9-91DF-45B5-82D7-9926192D515D}" type="presOf" srcId="{61D693F3-4BC4-4567-9151-24716689C221}" destId="{6E59E1EC-FD27-4EB8-9981-E2D07586FDC0}" srcOrd="0" destOrd="0" presId="urn:microsoft.com/office/officeart/2005/8/layout/process5"/>
    <dgm:cxn modelId="{0F98282C-625A-46A6-A53B-899BCC07766A}" type="presOf" srcId="{2575EA6A-643D-4F12-870C-824D4B0AF1BC}" destId="{2C0648EC-F371-4503-A1A2-713B55403CCA}" srcOrd="1" destOrd="0" presId="urn:microsoft.com/office/officeart/2005/8/layout/process5"/>
    <dgm:cxn modelId="{82D244FB-FF2B-4A91-9CEF-75D0E2C62057}" srcId="{16AE0813-632F-49BE-8480-5053608AA369}" destId="{4CEB378C-62DF-46E2-BD62-ECE25D54814D}" srcOrd="7" destOrd="0" parTransId="{37BCDAAF-618E-4E26-A8BE-F8833BF1B359}" sibTransId="{9D45827D-67EA-4AC0-A9E1-7A2A8F3B0870}"/>
    <dgm:cxn modelId="{18F4F174-7D0A-4BDA-8638-9B01DEBD86AD}" type="presOf" srcId="{8177ABF8-6EE7-46A8-93FE-484FDC12FCC5}" destId="{9A694DE7-D35A-4049-AAB3-693D30001EB7}" srcOrd="0" destOrd="0" presId="urn:microsoft.com/office/officeart/2005/8/layout/process5"/>
    <dgm:cxn modelId="{227B4304-2D54-4842-8DB2-A7079333AA67}" type="presOf" srcId="{94380F67-EC4B-4313-90C6-4C74CB1EE6D0}" destId="{B28CF048-799B-4D66-8DAA-0EFFE5FDC9CA}" srcOrd="0" destOrd="0" presId="urn:microsoft.com/office/officeart/2005/8/layout/process5"/>
    <dgm:cxn modelId="{03A99984-E129-4DFE-B948-B2C1965E137B}" type="presOf" srcId="{D0F21D90-7F8F-4B41-8F52-906C7158F5AC}" destId="{B185FE0D-4B49-4DE1-89F1-654F947B9CEA}" srcOrd="0" destOrd="0" presId="urn:microsoft.com/office/officeart/2005/8/layout/process5"/>
    <dgm:cxn modelId="{F4DC6545-8300-4861-8B1D-A0967C8060B0}" type="presOf" srcId="{BD5C149E-6092-4E81-91E3-3BECDE4A09E6}" destId="{EE4246DA-3C18-4137-AF18-71382158D02D}" srcOrd="1" destOrd="0" presId="urn:microsoft.com/office/officeart/2005/8/layout/process5"/>
    <dgm:cxn modelId="{6BFC5F43-3390-4446-88CF-84B7C8518B41}" srcId="{16AE0813-632F-49BE-8480-5053608AA369}" destId="{28691786-A7BE-4767-A59E-BB2281DAC29E}" srcOrd="3" destOrd="0" parTransId="{CF712BCE-098C-44B0-A2E3-51C8CE9E216A}" sibTransId="{15C12F85-B7F5-4B22-BC0A-F5393D3A2DE7}"/>
    <dgm:cxn modelId="{D923E628-B772-4EF7-91F1-0217EA5A6AF7}" type="presOf" srcId="{189CCF14-E251-4257-B063-29ED419E3669}" destId="{6437D798-5994-4A6E-AE23-8A415DAAE038}" srcOrd="1" destOrd="0" presId="urn:microsoft.com/office/officeart/2005/8/layout/process5"/>
    <dgm:cxn modelId="{BC50C499-652C-4704-951D-1E593CDF2BDE}" type="presOf" srcId="{28691786-A7BE-4767-A59E-BB2281DAC29E}" destId="{3D028F9D-F66D-4189-8F5A-244782E5AC82}" srcOrd="0" destOrd="0" presId="urn:microsoft.com/office/officeart/2005/8/layout/process5"/>
    <dgm:cxn modelId="{207E9570-E788-4BDB-96B9-7CD1BE12533F}" srcId="{16AE0813-632F-49BE-8480-5053608AA369}" destId="{8177ABF8-6EE7-46A8-93FE-484FDC12FCC5}" srcOrd="8" destOrd="0" parTransId="{82AB7367-4071-41B6-A497-21AD2CF61641}" sibTransId="{DE4024CA-BCAC-4E9A-843F-A12BEA7E6FB6}"/>
    <dgm:cxn modelId="{960FE166-3EF8-468B-8C01-B51B99075424}" srcId="{16AE0813-632F-49BE-8480-5053608AA369}" destId="{EE06C636-A7AC-4B90-97B9-F11DDDF0510E}" srcOrd="1" destOrd="0" parTransId="{3A005F8F-CB35-485B-8325-1651B5979CC9}" sibTransId="{DDB4C423-53F9-4689-9A27-6D9FE04C2D7C}"/>
    <dgm:cxn modelId="{D5E7B327-D1B7-460F-BCC1-0CC96AC2A4DA}" type="presOf" srcId="{DDB4C423-53F9-4689-9A27-6D9FE04C2D7C}" destId="{760F7C17-591B-48F2-8B26-B923CBDD6A90}" srcOrd="1" destOrd="0" presId="urn:microsoft.com/office/officeart/2005/8/layout/process5"/>
    <dgm:cxn modelId="{FE33A8A3-1470-428C-AFE7-935A5C443DF9}" type="presOf" srcId="{EE06C636-A7AC-4B90-97B9-F11DDDF0510E}" destId="{055BD8A8-8D96-4246-9F42-B1DE1DF6DF21}" srcOrd="0" destOrd="0" presId="urn:microsoft.com/office/officeart/2005/8/layout/process5"/>
    <dgm:cxn modelId="{BFCF5956-F132-4BFA-8A8F-961539C5D6CE}" type="presOf" srcId="{15C12F85-B7F5-4B22-BC0A-F5393D3A2DE7}" destId="{AA033365-6727-4768-A60C-AD8271420CEA}" srcOrd="1" destOrd="0" presId="urn:microsoft.com/office/officeart/2005/8/layout/process5"/>
    <dgm:cxn modelId="{41366EE3-B102-42DD-97D5-B13CF5EA7C00}" type="presOf" srcId="{D0F21D90-7F8F-4B41-8F52-906C7158F5AC}" destId="{1DA3D7D5-3D54-436A-991A-9DA52D34C2D8}" srcOrd="1" destOrd="0" presId="urn:microsoft.com/office/officeart/2005/8/layout/process5"/>
    <dgm:cxn modelId="{14040092-6E98-4ED6-BBA7-A9B4D50DD072}" type="presOf" srcId="{5C770C9E-3B74-4B3F-9142-EF4A735EFD1A}" destId="{FBC60577-201B-4BAB-9E9C-F5B28FFE6503}" srcOrd="0" destOrd="0" presId="urn:microsoft.com/office/officeart/2005/8/layout/process5"/>
    <dgm:cxn modelId="{8182D55C-4DC0-4852-B040-A848027F51E2}" type="presOf" srcId="{9D45827D-67EA-4AC0-A9E1-7A2A8F3B0870}" destId="{2D6E6F48-E6AE-4D81-858E-7B93C6E34AA6}" srcOrd="1" destOrd="0" presId="urn:microsoft.com/office/officeart/2005/8/layout/process5"/>
    <dgm:cxn modelId="{914832B2-1FF8-4F54-AD2E-E77761182CC3}" type="presOf" srcId="{2575EA6A-643D-4F12-870C-824D4B0AF1BC}" destId="{7C001B5C-5F70-40C5-BD8B-FCB84EB66FC2}" srcOrd="0" destOrd="0" presId="urn:microsoft.com/office/officeart/2005/8/layout/process5"/>
    <dgm:cxn modelId="{4CDF613A-7774-4E5F-8FDC-67F1AAF36AE3}" type="presOf" srcId="{9D45827D-67EA-4AC0-A9E1-7A2A8F3B0870}" destId="{089FE2FC-2CE5-4B09-A9D6-628C754D6A7C}" srcOrd="0" destOrd="0" presId="urn:microsoft.com/office/officeart/2005/8/layout/process5"/>
    <dgm:cxn modelId="{EAFD7F72-30D8-4452-BC2E-22248243BB0A}" type="presOf" srcId="{0DB5D785-6730-4FE0-B8A3-25DF2296EB33}" destId="{4AE70919-87B5-4694-A9E9-A42DC544095D}" srcOrd="1" destOrd="0" presId="urn:microsoft.com/office/officeart/2005/8/layout/process5"/>
    <dgm:cxn modelId="{DB8E4EE1-7A47-4866-8F96-08244B946586}" srcId="{16AE0813-632F-49BE-8480-5053608AA369}" destId="{3AB832E2-211C-4E5A-9FB2-522EEFD57D1E}" srcOrd="0" destOrd="0" parTransId="{4CABC807-16FE-478C-A1CB-8DEAB1C3D21F}" sibTransId="{189CCF14-E251-4257-B063-29ED419E3669}"/>
    <dgm:cxn modelId="{284AD2AA-9A7C-401D-A549-B0B904B49D3E}" srcId="{16AE0813-632F-49BE-8480-5053608AA369}" destId="{61D693F3-4BC4-4567-9151-24716689C221}" srcOrd="2" destOrd="0" parTransId="{D9ABA3F8-4241-4F86-A57F-2D3F24F368EF}" sibTransId="{0DB5D785-6730-4FE0-B8A3-25DF2296EB33}"/>
    <dgm:cxn modelId="{1F76E866-88DC-4572-999C-7B6914C7605B}" type="presOf" srcId="{DDB4C423-53F9-4689-9A27-6D9FE04C2D7C}" destId="{F9109D44-B55B-4B07-B74F-EEA8CC055897}" srcOrd="0" destOrd="0" presId="urn:microsoft.com/office/officeart/2005/8/layout/process5"/>
    <dgm:cxn modelId="{9DFA155D-F280-449C-B5DF-3E4CBBAF1B19}" type="presOf" srcId="{4CEB378C-62DF-46E2-BD62-ECE25D54814D}" destId="{146F5F28-AC65-42D2-A245-E0423FCEF31C}" srcOrd="0" destOrd="0" presId="urn:microsoft.com/office/officeart/2005/8/layout/process5"/>
    <dgm:cxn modelId="{26D4813D-E486-4224-A4EE-F4F718832DFC}" type="presOf" srcId="{AE292784-1829-4DAE-8C41-4753A77E95FF}" destId="{BA09F9AE-0532-47FA-9954-4346DBA28423}" srcOrd="0" destOrd="0" presId="urn:microsoft.com/office/officeart/2005/8/layout/process5"/>
    <dgm:cxn modelId="{16BCC1B4-E89A-4BCF-BC63-763484ECFA48}" type="presOf" srcId="{3AB832E2-211C-4E5A-9FB2-522EEFD57D1E}" destId="{6229A0C1-C890-40A5-983E-31F468877F7B}" srcOrd="0" destOrd="0" presId="urn:microsoft.com/office/officeart/2005/8/layout/process5"/>
    <dgm:cxn modelId="{275F2A2E-5BB9-4B53-AB26-DA072FC09A63}" srcId="{16AE0813-632F-49BE-8480-5053608AA369}" destId="{94380F67-EC4B-4313-90C6-4C74CB1EE6D0}" srcOrd="5" destOrd="0" parTransId="{282F1B19-6EEC-4B88-90EA-6C7CAF621C92}" sibTransId="{D0F21D90-7F8F-4B41-8F52-906C7158F5AC}"/>
    <dgm:cxn modelId="{D39802B0-BB3C-4788-98EF-3C1AC42D4275}" type="presOf" srcId="{15C12F85-B7F5-4B22-BC0A-F5393D3A2DE7}" destId="{F69FD887-6172-4F40-BFB1-EF3850B98EF1}" srcOrd="0" destOrd="0" presId="urn:microsoft.com/office/officeart/2005/8/layout/process5"/>
    <dgm:cxn modelId="{06703571-1568-4318-AC42-FD1A8C78DB43}" type="presOf" srcId="{0DB5D785-6730-4FE0-B8A3-25DF2296EB33}" destId="{DE5925D0-A1EB-4652-95E5-999A1EDFE04B}" srcOrd="0" destOrd="0" presId="urn:microsoft.com/office/officeart/2005/8/layout/process5"/>
    <dgm:cxn modelId="{810B60C0-6E8E-4549-8BCD-99E776C99B7E}" srcId="{16AE0813-632F-49BE-8480-5053608AA369}" destId="{5C770C9E-3B74-4B3F-9142-EF4A735EFD1A}" srcOrd="6" destOrd="0" parTransId="{F63B262C-E6F8-4912-BB0C-F95EB74FE1CE}" sibTransId="{2575EA6A-643D-4F12-870C-824D4B0AF1BC}"/>
    <dgm:cxn modelId="{B4302581-D70E-4B17-8ED9-57C35DE235E0}" type="presOf" srcId="{189CCF14-E251-4257-B063-29ED419E3669}" destId="{5FB7B2F4-1A8C-4240-AAFA-5BA17F25F42B}" srcOrd="0" destOrd="0" presId="urn:microsoft.com/office/officeart/2005/8/layout/process5"/>
    <dgm:cxn modelId="{CE389644-7505-4ADE-B962-F50934F94EAD}" type="presParOf" srcId="{5A33FD60-BF0E-4DFD-BD42-65B1AD674248}" destId="{6229A0C1-C890-40A5-983E-31F468877F7B}" srcOrd="0" destOrd="0" presId="urn:microsoft.com/office/officeart/2005/8/layout/process5"/>
    <dgm:cxn modelId="{EC2D853A-1379-4BC3-A248-7CFD157F8B06}" type="presParOf" srcId="{5A33FD60-BF0E-4DFD-BD42-65B1AD674248}" destId="{5FB7B2F4-1A8C-4240-AAFA-5BA17F25F42B}" srcOrd="1" destOrd="0" presId="urn:microsoft.com/office/officeart/2005/8/layout/process5"/>
    <dgm:cxn modelId="{D0D480FC-ADAE-4908-A3F8-43614279EF51}" type="presParOf" srcId="{5FB7B2F4-1A8C-4240-AAFA-5BA17F25F42B}" destId="{6437D798-5994-4A6E-AE23-8A415DAAE038}" srcOrd="0" destOrd="0" presId="urn:microsoft.com/office/officeart/2005/8/layout/process5"/>
    <dgm:cxn modelId="{C4C0D90E-F978-411E-AB4F-6859798B1105}" type="presParOf" srcId="{5A33FD60-BF0E-4DFD-BD42-65B1AD674248}" destId="{055BD8A8-8D96-4246-9F42-B1DE1DF6DF21}" srcOrd="2" destOrd="0" presId="urn:microsoft.com/office/officeart/2005/8/layout/process5"/>
    <dgm:cxn modelId="{2525E0DF-3121-43C5-A779-44BB1E6DF8A4}" type="presParOf" srcId="{5A33FD60-BF0E-4DFD-BD42-65B1AD674248}" destId="{F9109D44-B55B-4B07-B74F-EEA8CC055897}" srcOrd="3" destOrd="0" presId="urn:microsoft.com/office/officeart/2005/8/layout/process5"/>
    <dgm:cxn modelId="{E8D902CE-95A1-48AD-AE55-9D636375439E}" type="presParOf" srcId="{F9109D44-B55B-4B07-B74F-EEA8CC055897}" destId="{760F7C17-591B-48F2-8B26-B923CBDD6A90}" srcOrd="0" destOrd="0" presId="urn:microsoft.com/office/officeart/2005/8/layout/process5"/>
    <dgm:cxn modelId="{C1ABE5FA-60E5-4BBF-B74E-AC366F7AE8FA}" type="presParOf" srcId="{5A33FD60-BF0E-4DFD-BD42-65B1AD674248}" destId="{6E59E1EC-FD27-4EB8-9981-E2D07586FDC0}" srcOrd="4" destOrd="0" presId="urn:microsoft.com/office/officeart/2005/8/layout/process5"/>
    <dgm:cxn modelId="{A610E933-361A-4548-935E-F8E1BECACAF5}" type="presParOf" srcId="{5A33FD60-BF0E-4DFD-BD42-65B1AD674248}" destId="{DE5925D0-A1EB-4652-95E5-999A1EDFE04B}" srcOrd="5" destOrd="0" presId="urn:microsoft.com/office/officeart/2005/8/layout/process5"/>
    <dgm:cxn modelId="{163808CA-6AD2-40AD-A48F-6037C9C505A0}" type="presParOf" srcId="{DE5925D0-A1EB-4652-95E5-999A1EDFE04B}" destId="{4AE70919-87B5-4694-A9E9-A42DC544095D}" srcOrd="0" destOrd="0" presId="urn:microsoft.com/office/officeart/2005/8/layout/process5"/>
    <dgm:cxn modelId="{4A9A43B3-2E69-4D8D-8312-BC66AE5D57BE}" type="presParOf" srcId="{5A33FD60-BF0E-4DFD-BD42-65B1AD674248}" destId="{3D028F9D-F66D-4189-8F5A-244782E5AC82}" srcOrd="6" destOrd="0" presId="urn:microsoft.com/office/officeart/2005/8/layout/process5"/>
    <dgm:cxn modelId="{14E93DC5-FE72-4722-9C20-280A41C47E41}" type="presParOf" srcId="{5A33FD60-BF0E-4DFD-BD42-65B1AD674248}" destId="{F69FD887-6172-4F40-BFB1-EF3850B98EF1}" srcOrd="7" destOrd="0" presId="urn:microsoft.com/office/officeart/2005/8/layout/process5"/>
    <dgm:cxn modelId="{1CA4C5A8-4FC3-43E9-B717-BE7F93EF4BD2}" type="presParOf" srcId="{F69FD887-6172-4F40-BFB1-EF3850B98EF1}" destId="{AA033365-6727-4768-A60C-AD8271420CEA}" srcOrd="0" destOrd="0" presId="urn:microsoft.com/office/officeart/2005/8/layout/process5"/>
    <dgm:cxn modelId="{2B82D7BE-B41E-4728-94DE-14CA961DD84B}" type="presParOf" srcId="{5A33FD60-BF0E-4DFD-BD42-65B1AD674248}" destId="{BA09F9AE-0532-47FA-9954-4346DBA28423}" srcOrd="8" destOrd="0" presId="urn:microsoft.com/office/officeart/2005/8/layout/process5"/>
    <dgm:cxn modelId="{C33F0BF4-BFD9-43CB-9400-DE1CCB21FF70}" type="presParOf" srcId="{5A33FD60-BF0E-4DFD-BD42-65B1AD674248}" destId="{3FD59EFC-7160-4460-BF80-9670505B72A0}" srcOrd="9" destOrd="0" presId="urn:microsoft.com/office/officeart/2005/8/layout/process5"/>
    <dgm:cxn modelId="{A5B52AED-2F11-4883-B0EB-BCC786E5B375}" type="presParOf" srcId="{3FD59EFC-7160-4460-BF80-9670505B72A0}" destId="{EE4246DA-3C18-4137-AF18-71382158D02D}" srcOrd="0" destOrd="0" presId="urn:microsoft.com/office/officeart/2005/8/layout/process5"/>
    <dgm:cxn modelId="{7B07D57F-8FEC-4885-ADAD-C919F21D039B}" type="presParOf" srcId="{5A33FD60-BF0E-4DFD-BD42-65B1AD674248}" destId="{B28CF048-799B-4D66-8DAA-0EFFE5FDC9CA}" srcOrd="10" destOrd="0" presId="urn:microsoft.com/office/officeart/2005/8/layout/process5"/>
    <dgm:cxn modelId="{69686836-02F8-4B2C-9CA2-1D6B529C8704}" type="presParOf" srcId="{5A33FD60-BF0E-4DFD-BD42-65B1AD674248}" destId="{B185FE0D-4B49-4DE1-89F1-654F947B9CEA}" srcOrd="11" destOrd="0" presId="urn:microsoft.com/office/officeart/2005/8/layout/process5"/>
    <dgm:cxn modelId="{F17F1825-8945-4584-8A2D-010CBC60822D}" type="presParOf" srcId="{B185FE0D-4B49-4DE1-89F1-654F947B9CEA}" destId="{1DA3D7D5-3D54-436A-991A-9DA52D34C2D8}" srcOrd="0" destOrd="0" presId="urn:microsoft.com/office/officeart/2005/8/layout/process5"/>
    <dgm:cxn modelId="{76FC6F4D-E077-4178-8A59-890E672A25A8}" type="presParOf" srcId="{5A33FD60-BF0E-4DFD-BD42-65B1AD674248}" destId="{FBC60577-201B-4BAB-9E9C-F5B28FFE6503}" srcOrd="12" destOrd="0" presId="urn:microsoft.com/office/officeart/2005/8/layout/process5"/>
    <dgm:cxn modelId="{C173FC22-F2D8-45AF-B7F0-B5F319C891CB}" type="presParOf" srcId="{5A33FD60-BF0E-4DFD-BD42-65B1AD674248}" destId="{7C001B5C-5F70-40C5-BD8B-FCB84EB66FC2}" srcOrd="13" destOrd="0" presId="urn:microsoft.com/office/officeart/2005/8/layout/process5"/>
    <dgm:cxn modelId="{7337CAAE-4391-43A4-B13F-6D88A32F9423}" type="presParOf" srcId="{7C001B5C-5F70-40C5-BD8B-FCB84EB66FC2}" destId="{2C0648EC-F371-4503-A1A2-713B55403CCA}" srcOrd="0" destOrd="0" presId="urn:microsoft.com/office/officeart/2005/8/layout/process5"/>
    <dgm:cxn modelId="{9C88DA78-DEAA-4485-B290-08983D89250B}" type="presParOf" srcId="{5A33FD60-BF0E-4DFD-BD42-65B1AD674248}" destId="{146F5F28-AC65-42D2-A245-E0423FCEF31C}" srcOrd="14" destOrd="0" presId="urn:microsoft.com/office/officeart/2005/8/layout/process5"/>
    <dgm:cxn modelId="{253B5830-7C6F-4A64-8ECB-7C41B714CE4A}" type="presParOf" srcId="{5A33FD60-BF0E-4DFD-BD42-65B1AD674248}" destId="{089FE2FC-2CE5-4B09-A9D6-628C754D6A7C}" srcOrd="15" destOrd="0" presId="urn:microsoft.com/office/officeart/2005/8/layout/process5"/>
    <dgm:cxn modelId="{93063F21-16D2-4610-A67F-069972C97374}" type="presParOf" srcId="{089FE2FC-2CE5-4B09-A9D6-628C754D6A7C}" destId="{2D6E6F48-E6AE-4D81-858E-7B93C6E34AA6}" srcOrd="0" destOrd="0" presId="urn:microsoft.com/office/officeart/2005/8/layout/process5"/>
    <dgm:cxn modelId="{8C7316B2-32F5-4022-8831-2FE15BA78BFC}" type="presParOf" srcId="{5A33FD60-BF0E-4DFD-BD42-65B1AD674248}" destId="{9A694DE7-D35A-4049-AAB3-693D30001EB7}"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6AE0813-632F-49BE-8480-5053608AA369}"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n-US"/>
        </a:p>
      </dgm:t>
    </dgm:pt>
    <dgm:pt modelId="{3AB832E2-211C-4E5A-9FB2-522EEFD57D1E}">
      <dgm:prSet phldrT="[Text]"/>
      <dgm:spPr/>
      <dgm:t>
        <a:bodyPr/>
        <a:lstStyle/>
        <a:p>
          <a:r>
            <a:rPr lang="en-US" dirty="0" smtClean="0"/>
            <a:t>Waste Classification &amp; Identification</a:t>
          </a:r>
          <a:endParaRPr lang="en-US" dirty="0"/>
        </a:p>
      </dgm:t>
    </dgm:pt>
    <dgm:pt modelId="{4CABC807-16FE-478C-A1CB-8DEAB1C3D21F}" type="parTrans" cxnId="{DB8E4EE1-7A47-4866-8F96-08244B946586}">
      <dgm:prSet/>
      <dgm:spPr/>
      <dgm:t>
        <a:bodyPr/>
        <a:lstStyle/>
        <a:p>
          <a:endParaRPr lang="en-US"/>
        </a:p>
      </dgm:t>
    </dgm:pt>
    <dgm:pt modelId="{189CCF14-E251-4257-B063-29ED419E3669}" type="sibTrans" cxnId="{DB8E4EE1-7A47-4866-8F96-08244B946586}">
      <dgm:prSet/>
      <dgm:spPr/>
      <dgm:t>
        <a:bodyPr/>
        <a:lstStyle/>
        <a:p>
          <a:endParaRPr lang="en-US"/>
        </a:p>
      </dgm:t>
    </dgm:pt>
    <dgm:pt modelId="{EE06C636-A7AC-4B90-97B9-F11DDDF0510E}">
      <dgm:prSet phldrT="[Text]"/>
      <dgm:spPr/>
      <dgm:t>
        <a:bodyPr/>
        <a:lstStyle/>
        <a:p>
          <a:r>
            <a:rPr lang="en-US" dirty="0" smtClean="0"/>
            <a:t>Waste Collection Points</a:t>
          </a:r>
          <a:endParaRPr lang="en-US" dirty="0"/>
        </a:p>
      </dgm:t>
    </dgm:pt>
    <dgm:pt modelId="{3A005F8F-CB35-485B-8325-1651B5979CC9}" type="parTrans" cxnId="{960FE166-3EF8-468B-8C01-B51B99075424}">
      <dgm:prSet/>
      <dgm:spPr/>
      <dgm:t>
        <a:bodyPr/>
        <a:lstStyle/>
        <a:p>
          <a:endParaRPr lang="en-US"/>
        </a:p>
      </dgm:t>
    </dgm:pt>
    <dgm:pt modelId="{DDB4C423-53F9-4689-9A27-6D9FE04C2D7C}" type="sibTrans" cxnId="{960FE166-3EF8-468B-8C01-B51B99075424}">
      <dgm:prSet/>
      <dgm:spPr/>
      <dgm:t>
        <a:bodyPr/>
        <a:lstStyle/>
        <a:p>
          <a:endParaRPr lang="en-US"/>
        </a:p>
      </dgm:t>
    </dgm:pt>
    <dgm:pt modelId="{61D693F3-4BC4-4567-9151-24716689C221}">
      <dgm:prSet phldrT="[Text]"/>
      <dgm:spPr/>
      <dgm:t>
        <a:bodyPr/>
        <a:lstStyle/>
        <a:p>
          <a:r>
            <a:rPr lang="en-US" dirty="0" smtClean="0"/>
            <a:t>Waste Inspection</a:t>
          </a:r>
          <a:endParaRPr lang="en-US" dirty="0"/>
        </a:p>
      </dgm:t>
    </dgm:pt>
    <dgm:pt modelId="{D9ABA3F8-4241-4F86-A57F-2D3F24F368EF}" type="parTrans" cxnId="{284AD2AA-9A7C-401D-A549-B0B904B49D3E}">
      <dgm:prSet/>
      <dgm:spPr/>
      <dgm:t>
        <a:bodyPr/>
        <a:lstStyle/>
        <a:p>
          <a:endParaRPr lang="en-US"/>
        </a:p>
      </dgm:t>
    </dgm:pt>
    <dgm:pt modelId="{0DB5D785-6730-4FE0-B8A3-25DF2296EB33}" type="sibTrans" cxnId="{284AD2AA-9A7C-401D-A549-B0B904B49D3E}">
      <dgm:prSet/>
      <dgm:spPr/>
      <dgm:t>
        <a:bodyPr/>
        <a:lstStyle/>
        <a:p>
          <a:endParaRPr lang="en-US"/>
        </a:p>
      </dgm:t>
    </dgm:pt>
    <dgm:pt modelId="{28691786-A7BE-4767-A59E-BB2281DAC29E}">
      <dgm:prSet phldrT="[Text]"/>
      <dgm:spPr/>
      <dgm:t>
        <a:bodyPr/>
        <a:lstStyle/>
        <a:p>
          <a:r>
            <a:rPr lang="en-US" dirty="0" smtClean="0"/>
            <a:t>Internal Waste Transfer </a:t>
          </a:r>
          <a:endParaRPr lang="en-US" dirty="0"/>
        </a:p>
      </dgm:t>
    </dgm:pt>
    <dgm:pt modelId="{CF712BCE-098C-44B0-A2E3-51C8CE9E216A}" type="parTrans" cxnId="{6BFC5F43-3390-4446-88CF-84B7C8518B41}">
      <dgm:prSet/>
      <dgm:spPr/>
      <dgm:t>
        <a:bodyPr/>
        <a:lstStyle/>
        <a:p>
          <a:endParaRPr lang="en-US"/>
        </a:p>
      </dgm:t>
    </dgm:pt>
    <dgm:pt modelId="{15C12F85-B7F5-4B22-BC0A-F5393D3A2DE7}" type="sibTrans" cxnId="{6BFC5F43-3390-4446-88CF-84B7C8518B41}">
      <dgm:prSet/>
      <dgm:spPr/>
      <dgm:t>
        <a:bodyPr/>
        <a:lstStyle/>
        <a:p>
          <a:endParaRPr lang="en-US"/>
        </a:p>
      </dgm:t>
    </dgm:pt>
    <dgm:pt modelId="{AE292784-1829-4DAE-8C41-4753A77E95FF}">
      <dgm:prSet phldrT="[Text]"/>
      <dgm:spPr/>
      <dgm:t>
        <a:bodyPr/>
        <a:lstStyle/>
        <a:p>
          <a:r>
            <a:rPr lang="en-US" dirty="0" smtClean="0"/>
            <a:t>Waste Inspection</a:t>
          </a:r>
          <a:endParaRPr lang="en-US" dirty="0"/>
        </a:p>
      </dgm:t>
    </dgm:pt>
    <dgm:pt modelId="{F89D3DF2-E7C1-40C1-BCB6-4EE72DCCE469}" type="parTrans" cxnId="{8769E86D-AC45-40A5-B855-423C2174E9A6}">
      <dgm:prSet/>
      <dgm:spPr/>
      <dgm:t>
        <a:bodyPr/>
        <a:lstStyle/>
        <a:p>
          <a:endParaRPr lang="en-US"/>
        </a:p>
      </dgm:t>
    </dgm:pt>
    <dgm:pt modelId="{BD5C149E-6092-4E81-91E3-3BECDE4A09E6}" type="sibTrans" cxnId="{8769E86D-AC45-40A5-B855-423C2174E9A6}">
      <dgm:prSet/>
      <dgm:spPr/>
      <dgm:t>
        <a:bodyPr/>
        <a:lstStyle/>
        <a:p>
          <a:endParaRPr lang="en-US"/>
        </a:p>
      </dgm:t>
    </dgm:pt>
    <dgm:pt modelId="{94380F67-EC4B-4313-90C6-4C74CB1EE6D0}">
      <dgm:prSet phldrT="[Text]"/>
      <dgm:spPr/>
      <dgm:t>
        <a:bodyPr/>
        <a:lstStyle/>
        <a:p>
          <a:r>
            <a:rPr lang="en-US" dirty="0" smtClean="0"/>
            <a:t>Waste Storage Yard (WSY) Management </a:t>
          </a:r>
          <a:endParaRPr lang="en-US" dirty="0"/>
        </a:p>
      </dgm:t>
    </dgm:pt>
    <dgm:pt modelId="{282F1B19-6EEC-4B88-90EA-6C7CAF621C92}" type="parTrans" cxnId="{275F2A2E-5BB9-4B53-AB26-DA072FC09A63}">
      <dgm:prSet/>
      <dgm:spPr/>
      <dgm:t>
        <a:bodyPr/>
        <a:lstStyle/>
        <a:p>
          <a:endParaRPr lang="en-US"/>
        </a:p>
      </dgm:t>
    </dgm:pt>
    <dgm:pt modelId="{D0F21D90-7F8F-4B41-8F52-906C7158F5AC}" type="sibTrans" cxnId="{275F2A2E-5BB9-4B53-AB26-DA072FC09A63}">
      <dgm:prSet/>
      <dgm:spPr/>
      <dgm:t>
        <a:bodyPr/>
        <a:lstStyle/>
        <a:p>
          <a:endParaRPr lang="en-US"/>
        </a:p>
      </dgm:t>
    </dgm:pt>
    <dgm:pt modelId="{5C770C9E-3B74-4B3F-9142-EF4A735EFD1A}">
      <dgm:prSet phldrT="[Text]"/>
      <dgm:spPr>
        <a:solidFill>
          <a:srgbClr val="996600"/>
        </a:solidFill>
      </dgm:spPr>
      <dgm:t>
        <a:bodyPr/>
        <a:lstStyle/>
        <a:p>
          <a:r>
            <a:rPr lang="en-US" dirty="0" smtClean="0"/>
            <a:t>Waste Disposal</a:t>
          </a:r>
          <a:endParaRPr lang="en-US" dirty="0"/>
        </a:p>
      </dgm:t>
    </dgm:pt>
    <dgm:pt modelId="{F63B262C-E6F8-4912-BB0C-F95EB74FE1CE}" type="parTrans" cxnId="{810B60C0-6E8E-4549-8BCD-99E776C99B7E}">
      <dgm:prSet/>
      <dgm:spPr/>
      <dgm:t>
        <a:bodyPr/>
        <a:lstStyle/>
        <a:p>
          <a:endParaRPr lang="en-US"/>
        </a:p>
      </dgm:t>
    </dgm:pt>
    <dgm:pt modelId="{2575EA6A-643D-4F12-870C-824D4B0AF1BC}" type="sibTrans" cxnId="{810B60C0-6E8E-4549-8BCD-99E776C99B7E}">
      <dgm:prSet/>
      <dgm:spPr>
        <a:solidFill>
          <a:srgbClr val="996600"/>
        </a:solidFill>
      </dgm:spPr>
      <dgm:t>
        <a:bodyPr/>
        <a:lstStyle/>
        <a:p>
          <a:endParaRPr lang="en-US"/>
        </a:p>
      </dgm:t>
    </dgm:pt>
    <dgm:pt modelId="{4CEB378C-62DF-46E2-BD62-ECE25D54814D}">
      <dgm:prSet phldrT="[Text]"/>
      <dgm:spPr>
        <a:solidFill>
          <a:srgbClr val="CC9900"/>
        </a:solidFill>
      </dgm:spPr>
      <dgm:t>
        <a:bodyPr/>
        <a:lstStyle/>
        <a:p>
          <a:r>
            <a:rPr lang="en-US" dirty="0" smtClean="0"/>
            <a:t>WSY Inspections </a:t>
          </a:r>
          <a:endParaRPr lang="en-US" dirty="0"/>
        </a:p>
      </dgm:t>
    </dgm:pt>
    <dgm:pt modelId="{37BCDAAF-618E-4E26-A8BE-F8833BF1B359}" type="parTrans" cxnId="{82D244FB-FF2B-4A91-9CEF-75D0E2C62057}">
      <dgm:prSet/>
      <dgm:spPr/>
      <dgm:t>
        <a:bodyPr/>
        <a:lstStyle/>
        <a:p>
          <a:endParaRPr lang="en-US"/>
        </a:p>
      </dgm:t>
    </dgm:pt>
    <dgm:pt modelId="{9D45827D-67EA-4AC0-A9E1-7A2A8F3B0870}" type="sibTrans" cxnId="{82D244FB-FF2B-4A91-9CEF-75D0E2C62057}">
      <dgm:prSet/>
      <dgm:spPr>
        <a:solidFill>
          <a:srgbClr val="CC9900"/>
        </a:solidFill>
      </dgm:spPr>
      <dgm:t>
        <a:bodyPr/>
        <a:lstStyle/>
        <a:p>
          <a:endParaRPr lang="en-US"/>
        </a:p>
      </dgm:t>
    </dgm:pt>
    <dgm:pt modelId="{8177ABF8-6EE7-46A8-93FE-484FDC12FCC5}">
      <dgm:prSet phldrT="[Text]"/>
      <dgm:spPr>
        <a:solidFill>
          <a:srgbClr val="993300"/>
        </a:solidFill>
      </dgm:spPr>
      <dgm:t>
        <a:bodyPr/>
        <a:lstStyle/>
        <a:p>
          <a:r>
            <a:rPr lang="en-US" smtClean="0"/>
            <a:t>WSY Entry Pass</a:t>
          </a:r>
          <a:endParaRPr lang="en-US" dirty="0"/>
        </a:p>
      </dgm:t>
    </dgm:pt>
    <dgm:pt modelId="{82AB7367-4071-41B6-A497-21AD2CF61641}" type="parTrans" cxnId="{207E9570-E788-4BDB-96B9-7CD1BE12533F}">
      <dgm:prSet/>
      <dgm:spPr/>
      <dgm:t>
        <a:bodyPr/>
        <a:lstStyle/>
        <a:p>
          <a:endParaRPr lang="en-US"/>
        </a:p>
      </dgm:t>
    </dgm:pt>
    <dgm:pt modelId="{DE4024CA-BCAC-4E9A-843F-A12BEA7E6FB6}" type="sibTrans" cxnId="{207E9570-E788-4BDB-96B9-7CD1BE12533F}">
      <dgm:prSet/>
      <dgm:spPr/>
      <dgm:t>
        <a:bodyPr/>
        <a:lstStyle/>
        <a:p>
          <a:endParaRPr lang="en-US"/>
        </a:p>
      </dgm:t>
    </dgm:pt>
    <dgm:pt modelId="{5A33FD60-BF0E-4DFD-BD42-65B1AD674248}" type="pres">
      <dgm:prSet presAssocID="{16AE0813-632F-49BE-8480-5053608AA369}" presName="diagram" presStyleCnt="0">
        <dgm:presLayoutVars>
          <dgm:dir/>
          <dgm:resizeHandles val="exact"/>
        </dgm:presLayoutVars>
      </dgm:prSet>
      <dgm:spPr/>
      <dgm:t>
        <a:bodyPr/>
        <a:lstStyle/>
        <a:p>
          <a:endParaRPr lang="en-US"/>
        </a:p>
      </dgm:t>
    </dgm:pt>
    <dgm:pt modelId="{6229A0C1-C890-40A5-983E-31F468877F7B}" type="pres">
      <dgm:prSet presAssocID="{3AB832E2-211C-4E5A-9FB2-522EEFD57D1E}" presName="node" presStyleLbl="node1" presStyleIdx="0" presStyleCnt="9">
        <dgm:presLayoutVars>
          <dgm:bulletEnabled val="1"/>
        </dgm:presLayoutVars>
      </dgm:prSet>
      <dgm:spPr/>
      <dgm:t>
        <a:bodyPr/>
        <a:lstStyle/>
        <a:p>
          <a:endParaRPr lang="en-US"/>
        </a:p>
      </dgm:t>
    </dgm:pt>
    <dgm:pt modelId="{5FB7B2F4-1A8C-4240-AAFA-5BA17F25F42B}" type="pres">
      <dgm:prSet presAssocID="{189CCF14-E251-4257-B063-29ED419E3669}" presName="sibTrans" presStyleLbl="sibTrans2D1" presStyleIdx="0" presStyleCnt="8"/>
      <dgm:spPr/>
      <dgm:t>
        <a:bodyPr/>
        <a:lstStyle/>
        <a:p>
          <a:endParaRPr lang="en-US"/>
        </a:p>
      </dgm:t>
    </dgm:pt>
    <dgm:pt modelId="{6437D798-5994-4A6E-AE23-8A415DAAE038}" type="pres">
      <dgm:prSet presAssocID="{189CCF14-E251-4257-B063-29ED419E3669}" presName="connectorText" presStyleLbl="sibTrans2D1" presStyleIdx="0" presStyleCnt="8"/>
      <dgm:spPr/>
      <dgm:t>
        <a:bodyPr/>
        <a:lstStyle/>
        <a:p>
          <a:endParaRPr lang="en-US"/>
        </a:p>
      </dgm:t>
    </dgm:pt>
    <dgm:pt modelId="{055BD8A8-8D96-4246-9F42-B1DE1DF6DF21}" type="pres">
      <dgm:prSet presAssocID="{EE06C636-A7AC-4B90-97B9-F11DDDF0510E}" presName="node" presStyleLbl="node1" presStyleIdx="1" presStyleCnt="9">
        <dgm:presLayoutVars>
          <dgm:bulletEnabled val="1"/>
        </dgm:presLayoutVars>
      </dgm:prSet>
      <dgm:spPr/>
      <dgm:t>
        <a:bodyPr/>
        <a:lstStyle/>
        <a:p>
          <a:endParaRPr lang="en-US"/>
        </a:p>
      </dgm:t>
    </dgm:pt>
    <dgm:pt modelId="{F9109D44-B55B-4B07-B74F-EEA8CC055897}" type="pres">
      <dgm:prSet presAssocID="{DDB4C423-53F9-4689-9A27-6D9FE04C2D7C}" presName="sibTrans" presStyleLbl="sibTrans2D1" presStyleIdx="1" presStyleCnt="8"/>
      <dgm:spPr/>
      <dgm:t>
        <a:bodyPr/>
        <a:lstStyle/>
        <a:p>
          <a:endParaRPr lang="en-US"/>
        </a:p>
      </dgm:t>
    </dgm:pt>
    <dgm:pt modelId="{760F7C17-591B-48F2-8B26-B923CBDD6A90}" type="pres">
      <dgm:prSet presAssocID="{DDB4C423-53F9-4689-9A27-6D9FE04C2D7C}" presName="connectorText" presStyleLbl="sibTrans2D1" presStyleIdx="1" presStyleCnt="8"/>
      <dgm:spPr/>
      <dgm:t>
        <a:bodyPr/>
        <a:lstStyle/>
        <a:p>
          <a:endParaRPr lang="en-US"/>
        </a:p>
      </dgm:t>
    </dgm:pt>
    <dgm:pt modelId="{6E59E1EC-FD27-4EB8-9981-E2D07586FDC0}" type="pres">
      <dgm:prSet presAssocID="{61D693F3-4BC4-4567-9151-24716689C221}" presName="node" presStyleLbl="node1" presStyleIdx="2" presStyleCnt="9">
        <dgm:presLayoutVars>
          <dgm:bulletEnabled val="1"/>
        </dgm:presLayoutVars>
      </dgm:prSet>
      <dgm:spPr/>
      <dgm:t>
        <a:bodyPr/>
        <a:lstStyle/>
        <a:p>
          <a:endParaRPr lang="en-US"/>
        </a:p>
      </dgm:t>
    </dgm:pt>
    <dgm:pt modelId="{DE5925D0-A1EB-4652-95E5-999A1EDFE04B}" type="pres">
      <dgm:prSet presAssocID="{0DB5D785-6730-4FE0-B8A3-25DF2296EB33}" presName="sibTrans" presStyleLbl="sibTrans2D1" presStyleIdx="2" presStyleCnt="8"/>
      <dgm:spPr/>
      <dgm:t>
        <a:bodyPr/>
        <a:lstStyle/>
        <a:p>
          <a:endParaRPr lang="en-US"/>
        </a:p>
      </dgm:t>
    </dgm:pt>
    <dgm:pt modelId="{4AE70919-87B5-4694-A9E9-A42DC544095D}" type="pres">
      <dgm:prSet presAssocID="{0DB5D785-6730-4FE0-B8A3-25DF2296EB33}" presName="connectorText" presStyleLbl="sibTrans2D1" presStyleIdx="2" presStyleCnt="8"/>
      <dgm:spPr/>
      <dgm:t>
        <a:bodyPr/>
        <a:lstStyle/>
        <a:p>
          <a:endParaRPr lang="en-US"/>
        </a:p>
      </dgm:t>
    </dgm:pt>
    <dgm:pt modelId="{3D028F9D-F66D-4189-8F5A-244782E5AC82}" type="pres">
      <dgm:prSet presAssocID="{28691786-A7BE-4767-A59E-BB2281DAC29E}" presName="node" presStyleLbl="node1" presStyleIdx="3" presStyleCnt="9">
        <dgm:presLayoutVars>
          <dgm:bulletEnabled val="1"/>
        </dgm:presLayoutVars>
      </dgm:prSet>
      <dgm:spPr/>
      <dgm:t>
        <a:bodyPr/>
        <a:lstStyle/>
        <a:p>
          <a:endParaRPr lang="en-US"/>
        </a:p>
      </dgm:t>
    </dgm:pt>
    <dgm:pt modelId="{F69FD887-6172-4F40-BFB1-EF3850B98EF1}" type="pres">
      <dgm:prSet presAssocID="{15C12F85-B7F5-4B22-BC0A-F5393D3A2DE7}" presName="sibTrans" presStyleLbl="sibTrans2D1" presStyleIdx="3" presStyleCnt="8"/>
      <dgm:spPr/>
      <dgm:t>
        <a:bodyPr/>
        <a:lstStyle/>
        <a:p>
          <a:endParaRPr lang="en-US"/>
        </a:p>
      </dgm:t>
    </dgm:pt>
    <dgm:pt modelId="{AA033365-6727-4768-A60C-AD8271420CEA}" type="pres">
      <dgm:prSet presAssocID="{15C12F85-B7F5-4B22-BC0A-F5393D3A2DE7}" presName="connectorText" presStyleLbl="sibTrans2D1" presStyleIdx="3" presStyleCnt="8"/>
      <dgm:spPr/>
      <dgm:t>
        <a:bodyPr/>
        <a:lstStyle/>
        <a:p>
          <a:endParaRPr lang="en-US"/>
        </a:p>
      </dgm:t>
    </dgm:pt>
    <dgm:pt modelId="{BA09F9AE-0532-47FA-9954-4346DBA28423}" type="pres">
      <dgm:prSet presAssocID="{AE292784-1829-4DAE-8C41-4753A77E95FF}" presName="node" presStyleLbl="node1" presStyleIdx="4" presStyleCnt="9">
        <dgm:presLayoutVars>
          <dgm:bulletEnabled val="1"/>
        </dgm:presLayoutVars>
      </dgm:prSet>
      <dgm:spPr/>
      <dgm:t>
        <a:bodyPr/>
        <a:lstStyle/>
        <a:p>
          <a:endParaRPr lang="en-US"/>
        </a:p>
      </dgm:t>
    </dgm:pt>
    <dgm:pt modelId="{3FD59EFC-7160-4460-BF80-9670505B72A0}" type="pres">
      <dgm:prSet presAssocID="{BD5C149E-6092-4E81-91E3-3BECDE4A09E6}" presName="sibTrans" presStyleLbl="sibTrans2D1" presStyleIdx="4" presStyleCnt="8"/>
      <dgm:spPr/>
      <dgm:t>
        <a:bodyPr/>
        <a:lstStyle/>
        <a:p>
          <a:endParaRPr lang="en-US"/>
        </a:p>
      </dgm:t>
    </dgm:pt>
    <dgm:pt modelId="{EE4246DA-3C18-4137-AF18-71382158D02D}" type="pres">
      <dgm:prSet presAssocID="{BD5C149E-6092-4E81-91E3-3BECDE4A09E6}" presName="connectorText" presStyleLbl="sibTrans2D1" presStyleIdx="4" presStyleCnt="8"/>
      <dgm:spPr/>
      <dgm:t>
        <a:bodyPr/>
        <a:lstStyle/>
        <a:p>
          <a:endParaRPr lang="en-US"/>
        </a:p>
      </dgm:t>
    </dgm:pt>
    <dgm:pt modelId="{B28CF048-799B-4D66-8DAA-0EFFE5FDC9CA}" type="pres">
      <dgm:prSet presAssocID="{94380F67-EC4B-4313-90C6-4C74CB1EE6D0}" presName="node" presStyleLbl="node1" presStyleIdx="5" presStyleCnt="9">
        <dgm:presLayoutVars>
          <dgm:bulletEnabled val="1"/>
        </dgm:presLayoutVars>
      </dgm:prSet>
      <dgm:spPr/>
      <dgm:t>
        <a:bodyPr/>
        <a:lstStyle/>
        <a:p>
          <a:endParaRPr lang="en-US"/>
        </a:p>
      </dgm:t>
    </dgm:pt>
    <dgm:pt modelId="{B185FE0D-4B49-4DE1-89F1-654F947B9CEA}" type="pres">
      <dgm:prSet presAssocID="{D0F21D90-7F8F-4B41-8F52-906C7158F5AC}" presName="sibTrans" presStyleLbl="sibTrans2D1" presStyleIdx="5" presStyleCnt="8"/>
      <dgm:spPr/>
      <dgm:t>
        <a:bodyPr/>
        <a:lstStyle/>
        <a:p>
          <a:endParaRPr lang="en-US"/>
        </a:p>
      </dgm:t>
    </dgm:pt>
    <dgm:pt modelId="{1DA3D7D5-3D54-436A-991A-9DA52D34C2D8}" type="pres">
      <dgm:prSet presAssocID="{D0F21D90-7F8F-4B41-8F52-906C7158F5AC}" presName="connectorText" presStyleLbl="sibTrans2D1" presStyleIdx="5" presStyleCnt="8"/>
      <dgm:spPr/>
      <dgm:t>
        <a:bodyPr/>
        <a:lstStyle/>
        <a:p>
          <a:endParaRPr lang="en-US"/>
        </a:p>
      </dgm:t>
    </dgm:pt>
    <dgm:pt modelId="{FBC60577-201B-4BAB-9E9C-F5B28FFE6503}" type="pres">
      <dgm:prSet presAssocID="{5C770C9E-3B74-4B3F-9142-EF4A735EFD1A}" presName="node" presStyleLbl="node1" presStyleIdx="6" presStyleCnt="9">
        <dgm:presLayoutVars>
          <dgm:bulletEnabled val="1"/>
        </dgm:presLayoutVars>
      </dgm:prSet>
      <dgm:spPr/>
      <dgm:t>
        <a:bodyPr/>
        <a:lstStyle/>
        <a:p>
          <a:endParaRPr lang="en-US"/>
        </a:p>
      </dgm:t>
    </dgm:pt>
    <dgm:pt modelId="{7C001B5C-5F70-40C5-BD8B-FCB84EB66FC2}" type="pres">
      <dgm:prSet presAssocID="{2575EA6A-643D-4F12-870C-824D4B0AF1BC}" presName="sibTrans" presStyleLbl="sibTrans2D1" presStyleIdx="6" presStyleCnt="8"/>
      <dgm:spPr/>
      <dgm:t>
        <a:bodyPr/>
        <a:lstStyle/>
        <a:p>
          <a:endParaRPr lang="en-US"/>
        </a:p>
      </dgm:t>
    </dgm:pt>
    <dgm:pt modelId="{2C0648EC-F371-4503-A1A2-713B55403CCA}" type="pres">
      <dgm:prSet presAssocID="{2575EA6A-643D-4F12-870C-824D4B0AF1BC}" presName="connectorText" presStyleLbl="sibTrans2D1" presStyleIdx="6" presStyleCnt="8"/>
      <dgm:spPr/>
      <dgm:t>
        <a:bodyPr/>
        <a:lstStyle/>
        <a:p>
          <a:endParaRPr lang="en-US"/>
        </a:p>
      </dgm:t>
    </dgm:pt>
    <dgm:pt modelId="{146F5F28-AC65-42D2-A245-E0423FCEF31C}" type="pres">
      <dgm:prSet presAssocID="{4CEB378C-62DF-46E2-BD62-ECE25D54814D}" presName="node" presStyleLbl="node1" presStyleIdx="7" presStyleCnt="9">
        <dgm:presLayoutVars>
          <dgm:bulletEnabled val="1"/>
        </dgm:presLayoutVars>
      </dgm:prSet>
      <dgm:spPr/>
      <dgm:t>
        <a:bodyPr/>
        <a:lstStyle/>
        <a:p>
          <a:endParaRPr lang="en-US"/>
        </a:p>
      </dgm:t>
    </dgm:pt>
    <dgm:pt modelId="{089FE2FC-2CE5-4B09-A9D6-628C754D6A7C}" type="pres">
      <dgm:prSet presAssocID="{9D45827D-67EA-4AC0-A9E1-7A2A8F3B0870}" presName="sibTrans" presStyleLbl="sibTrans2D1" presStyleIdx="7" presStyleCnt="8"/>
      <dgm:spPr/>
      <dgm:t>
        <a:bodyPr/>
        <a:lstStyle/>
        <a:p>
          <a:endParaRPr lang="en-US"/>
        </a:p>
      </dgm:t>
    </dgm:pt>
    <dgm:pt modelId="{2D6E6F48-E6AE-4D81-858E-7B93C6E34AA6}" type="pres">
      <dgm:prSet presAssocID="{9D45827D-67EA-4AC0-A9E1-7A2A8F3B0870}" presName="connectorText" presStyleLbl="sibTrans2D1" presStyleIdx="7" presStyleCnt="8"/>
      <dgm:spPr/>
      <dgm:t>
        <a:bodyPr/>
        <a:lstStyle/>
        <a:p>
          <a:endParaRPr lang="en-US"/>
        </a:p>
      </dgm:t>
    </dgm:pt>
    <dgm:pt modelId="{9A694DE7-D35A-4049-AAB3-693D30001EB7}" type="pres">
      <dgm:prSet presAssocID="{8177ABF8-6EE7-46A8-93FE-484FDC12FCC5}" presName="node" presStyleLbl="node1" presStyleIdx="8" presStyleCnt="9">
        <dgm:presLayoutVars>
          <dgm:bulletEnabled val="1"/>
        </dgm:presLayoutVars>
      </dgm:prSet>
      <dgm:spPr/>
      <dgm:t>
        <a:bodyPr/>
        <a:lstStyle/>
        <a:p>
          <a:endParaRPr lang="en-US"/>
        </a:p>
      </dgm:t>
    </dgm:pt>
  </dgm:ptLst>
  <dgm:cxnLst>
    <dgm:cxn modelId="{274CC45D-33EF-46E8-A2F4-8BD429D7D73B}" type="presOf" srcId="{16AE0813-632F-49BE-8480-5053608AA369}" destId="{5A33FD60-BF0E-4DFD-BD42-65B1AD674248}" srcOrd="0" destOrd="0" presId="urn:microsoft.com/office/officeart/2005/8/layout/process5"/>
    <dgm:cxn modelId="{D0FC648D-10DA-450D-ADDD-47EEE795951F}" type="presOf" srcId="{BD5C149E-6092-4E81-91E3-3BECDE4A09E6}" destId="{3FD59EFC-7160-4460-BF80-9670505B72A0}" srcOrd="0" destOrd="0" presId="urn:microsoft.com/office/officeart/2005/8/layout/process5"/>
    <dgm:cxn modelId="{5B8653CA-29AF-4B1B-8322-3A5021035B30}" type="presOf" srcId="{4CEB378C-62DF-46E2-BD62-ECE25D54814D}" destId="{146F5F28-AC65-42D2-A245-E0423FCEF31C}" srcOrd="0" destOrd="0" presId="urn:microsoft.com/office/officeart/2005/8/layout/process5"/>
    <dgm:cxn modelId="{F77DF5BF-0BE6-4E95-BC65-11669D308DCC}" type="presOf" srcId="{189CCF14-E251-4257-B063-29ED419E3669}" destId="{6437D798-5994-4A6E-AE23-8A415DAAE038}" srcOrd="1" destOrd="0" presId="urn:microsoft.com/office/officeart/2005/8/layout/process5"/>
    <dgm:cxn modelId="{634642EE-5313-40E9-BD53-5F443F12FAB5}" type="presOf" srcId="{D0F21D90-7F8F-4B41-8F52-906C7158F5AC}" destId="{B185FE0D-4B49-4DE1-89F1-654F947B9CEA}" srcOrd="0" destOrd="0" presId="urn:microsoft.com/office/officeart/2005/8/layout/process5"/>
    <dgm:cxn modelId="{4C83E427-933E-4FE8-A308-BE678E638255}" type="presOf" srcId="{28691786-A7BE-4767-A59E-BB2281DAC29E}" destId="{3D028F9D-F66D-4189-8F5A-244782E5AC82}" srcOrd="0" destOrd="0" presId="urn:microsoft.com/office/officeart/2005/8/layout/process5"/>
    <dgm:cxn modelId="{415FEB3A-C68E-40CB-824B-057E335676CA}" type="presOf" srcId="{8177ABF8-6EE7-46A8-93FE-484FDC12FCC5}" destId="{9A694DE7-D35A-4049-AAB3-693D30001EB7}" srcOrd="0" destOrd="0" presId="urn:microsoft.com/office/officeart/2005/8/layout/process5"/>
    <dgm:cxn modelId="{207E9570-E788-4BDB-96B9-7CD1BE12533F}" srcId="{16AE0813-632F-49BE-8480-5053608AA369}" destId="{8177ABF8-6EE7-46A8-93FE-484FDC12FCC5}" srcOrd="8" destOrd="0" parTransId="{82AB7367-4071-41B6-A497-21AD2CF61641}" sibTransId="{DE4024CA-BCAC-4E9A-843F-A12BEA7E6FB6}"/>
    <dgm:cxn modelId="{8155A2E3-692C-4A60-8D5B-3410CCD9D6BD}" type="presOf" srcId="{EE06C636-A7AC-4B90-97B9-F11DDDF0510E}" destId="{055BD8A8-8D96-4246-9F42-B1DE1DF6DF21}" srcOrd="0" destOrd="0" presId="urn:microsoft.com/office/officeart/2005/8/layout/process5"/>
    <dgm:cxn modelId="{DB8E4EE1-7A47-4866-8F96-08244B946586}" srcId="{16AE0813-632F-49BE-8480-5053608AA369}" destId="{3AB832E2-211C-4E5A-9FB2-522EEFD57D1E}" srcOrd="0" destOrd="0" parTransId="{4CABC807-16FE-478C-A1CB-8DEAB1C3D21F}" sibTransId="{189CCF14-E251-4257-B063-29ED419E3669}"/>
    <dgm:cxn modelId="{0889C7B1-721C-4F03-9237-B11A0BE41658}" type="presOf" srcId="{15C12F85-B7F5-4B22-BC0A-F5393D3A2DE7}" destId="{AA033365-6727-4768-A60C-AD8271420CEA}" srcOrd="1" destOrd="0" presId="urn:microsoft.com/office/officeart/2005/8/layout/process5"/>
    <dgm:cxn modelId="{54A78D5B-B3D3-4B48-819F-A9D19420DE70}" type="presOf" srcId="{94380F67-EC4B-4313-90C6-4C74CB1EE6D0}" destId="{B28CF048-799B-4D66-8DAA-0EFFE5FDC9CA}" srcOrd="0" destOrd="0" presId="urn:microsoft.com/office/officeart/2005/8/layout/process5"/>
    <dgm:cxn modelId="{D75FB8E8-9205-4E0E-870B-77030E6AFA3B}" type="presOf" srcId="{0DB5D785-6730-4FE0-B8A3-25DF2296EB33}" destId="{DE5925D0-A1EB-4652-95E5-999A1EDFE04B}" srcOrd="0" destOrd="0" presId="urn:microsoft.com/office/officeart/2005/8/layout/process5"/>
    <dgm:cxn modelId="{284AD2AA-9A7C-401D-A549-B0B904B49D3E}" srcId="{16AE0813-632F-49BE-8480-5053608AA369}" destId="{61D693F3-4BC4-4567-9151-24716689C221}" srcOrd="2" destOrd="0" parTransId="{D9ABA3F8-4241-4F86-A57F-2D3F24F368EF}" sibTransId="{0DB5D785-6730-4FE0-B8A3-25DF2296EB33}"/>
    <dgm:cxn modelId="{414EEB30-C72B-4CF7-B9F8-98C2C12D8C31}" type="presOf" srcId="{9D45827D-67EA-4AC0-A9E1-7A2A8F3B0870}" destId="{2D6E6F48-E6AE-4D81-858E-7B93C6E34AA6}" srcOrd="1" destOrd="0" presId="urn:microsoft.com/office/officeart/2005/8/layout/process5"/>
    <dgm:cxn modelId="{BA61DD24-A1F2-4A36-BCA3-5347C171FBEE}" type="presOf" srcId="{2575EA6A-643D-4F12-870C-824D4B0AF1BC}" destId="{7C001B5C-5F70-40C5-BD8B-FCB84EB66FC2}" srcOrd="0" destOrd="0" presId="urn:microsoft.com/office/officeart/2005/8/layout/process5"/>
    <dgm:cxn modelId="{AC6F38A2-F594-47A3-AE5C-31DFEAA0C21C}" type="presOf" srcId="{3AB832E2-211C-4E5A-9FB2-522EEFD57D1E}" destId="{6229A0C1-C890-40A5-983E-31F468877F7B}" srcOrd="0" destOrd="0" presId="urn:microsoft.com/office/officeart/2005/8/layout/process5"/>
    <dgm:cxn modelId="{381E48CA-18A0-4571-8F11-239939600C98}" type="presOf" srcId="{15C12F85-B7F5-4B22-BC0A-F5393D3A2DE7}" destId="{F69FD887-6172-4F40-BFB1-EF3850B98EF1}" srcOrd="0" destOrd="0" presId="urn:microsoft.com/office/officeart/2005/8/layout/process5"/>
    <dgm:cxn modelId="{CD42AC93-14E3-4C17-A2DA-D4800591F2AB}" type="presOf" srcId="{61D693F3-4BC4-4567-9151-24716689C221}" destId="{6E59E1EC-FD27-4EB8-9981-E2D07586FDC0}" srcOrd="0" destOrd="0" presId="urn:microsoft.com/office/officeart/2005/8/layout/process5"/>
    <dgm:cxn modelId="{F32E55B7-1BA5-467D-812E-3DAE71731D98}" type="presOf" srcId="{BD5C149E-6092-4E81-91E3-3BECDE4A09E6}" destId="{EE4246DA-3C18-4137-AF18-71382158D02D}" srcOrd="1" destOrd="0" presId="urn:microsoft.com/office/officeart/2005/8/layout/process5"/>
    <dgm:cxn modelId="{236344B5-19B6-42D8-85C4-3C1177F17A4E}" type="presOf" srcId="{5C770C9E-3B74-4B3F-9142-EF4A735EFD1A}" destId="{FBC60577-201B-4BAB-9E9C-F5B28FFE6503}" srcOrd="0" destOrd="0" presId="urn:microsoft.com/office/officeart/2005/8/layout/process5"/>
    <dgm:cxn modelId="{6BFC5F43-3390-4446-88CF-84B7C8518B41}" srcId="{16AE0813-632F-49BE-8480-5053608AA369}" destId="{28691786-A7BE-4767-A59E-BB2281DAC29E}" srcOrd="3" destOrd="0" parTransId="{CF712BCE-098C-44B0-A2E3-51C8CE9E216A}" sibTransId="{15C12F85-B7F5-4B22-BC0A-F5393D3A2DE7}"/>
    <dgm:cxn modelId="{B3B8764E-1CB0-4652-B00B-E92238E572B0}" type="presOf" srcId="{AE292784-1829-4DAE-8C41-4753A77E95FF}" destId="{BA09F9AE-0532-47FA-9954-4346DBA28423}" srcOrd="0" destOrd="0" presId="urn:microsoft.com/office/officeart/2005/8/layout/process5"/>
    <dgm:cxn modelId="{096D4F3A-6AE9-40A7-A70C-218E7EC5AA71}" type="presOf" srcId="{DDB4C423-53F9-4689-9A27-6D9FE04C2D7C}" destId="{F9109D44-B55B-4B07-B74F-EEA8CC055897}" srcOrd="0" destOrd="0" presId="urn:microsoft.com/office/officeart/2005/8/layout/process5"/>
    <dgm:cxn modelId="{810B60C0-6E8E-4549-8BCD-99E776C99B7E}" srcId="{16AE0813-632F-49BE-8480-5053608AA369}" destId="{5C770C9E-3B74-4B3F-9142-EF4A735EFD1A}" srcOrd="6" destOrd="0" parTransId="{F63B262C-E6F8-4912-BB0C-F95EB74FE1CE}" sibTransId="{2575EA6A-643D-4F12-870C-824D4B0AF1BC}"/>
    <dgm:cxn modelId="{8769E86D-AC45-40A5-B855-423C2174E9A6}" srcId="{16AE0813-632F-49BE-8480-5053608AA369}" destId="{AE292784-1829-4DAE-8C41-4753A77E95FF}" srcOrd="4" destOrd="0" parTransId="{F89D3DF2-E7C1-40C1-BCB6-4EE72DCCE469}" sibTransId="{BD5C149E-6092-4E81-91E3-3BECDE4A09E6}"/>
    <dgm:cxn modelId="{40E73267-A656-465D-9550-44634605B29B}" type="presOf" srcId="{9D45827D-67EA-4AC0-A9E1-7A2A8F3B0870}" destId="{089FE2FC-2CE5-4B09-A9D6-628C754D6A7C}" srcOrd="0" destOrd="0" presId="urn:microsoft.com/office/officeart/2005/8/layout/process5"/>
    <dgm:cxn modelId="{82D244FB-FF2B-4A91-9CEF-75D0E2C62057}" srcId="{16AE0813-632F-49BE-8480-5053608AA369}" destId="{4CEB378C-62DF-46E2-BD62-ECE25D54814D}" srcOrd="7" destOrd="0" parTransId="{37BCDAAF-618E-4E26-A8BE-F8833BF1B359}" sibTransId="{9D45827D-67EA-4AC0-A9E1-7A2A8F3B0870}"/>
    <dgm:cxn modelId="{B1977BA6-2C14-4A16-923E-40B512BB14B0}" type="presOf" srcId="{DDB4C423-53F9-4689-9A27-6D9FE04C2D7C}" destId="{760F7C17-591B-48F2-8B26-B923CBDD6A90}" srcOrd="1" destOrd="0" presId="urn:microsoft.com/office/officeart/2005/8/layout/process5"/>
    <dgm:cxn modelId="{960FE166-3EF8-468B-8C01-B51B99075424}" srcId="{16AE0813-632F-49BE-8480-5053608AA369}" destId="{EE06C636-A7AC-4B90-97B9-F11DDDF0510E}" srcOrd="1" destOrd="0" parTransId="{3A005F8F-CB35-485B-8325-1651B5979CC9}" sibTransId="{DDB4C423-53F9-4689-9A27-6D9FE04C2D7C}"/>
    <dgm:cxn modelId="{22B15934-1FB1-4C40-8D21-3BA4CAE55C06}" type="presOf" srcId="{2575EA6A-643D-4F12-870C-824D4B0AF1BC}" destId="{2C0648EC-F371-4503-A1A2-713B55403CCA}" srcOrd="1" destOrd="0" presId="urn:microsoft.com/office/officeart/2005/8/layout/process5"/>
    <dgm:cxn modelId="{6ADEFC17-7B6D-4CF2-855D-2172F24F093A}" type="presOf" srcId="{0DB5D785-6730-4FE0-B8A3-25DF2296EB33}" destId="{4AE70919-87B5-4694-A9E9-A42DC544095D}" srcOrd="1" destOrd="0" presId="urn:microsoft.com/office/officeart/2005/8/layout/process5"/>
    <dgm:cxn modelId="{9EA97EAB-B8C7-4012-8D20-2CE561C39D99}" type="presOf" srcId="{189CCF14-E251-4257-B063-29ED419E3669}" destId="{5FB7B2F4-1A8C-4240-AAFA-5BA17F25F42B}" srcOrd="0" destOrd="0" presId="urn:microsoft.com/office/officeart/2005/8/layout/process5"/>
    <dgm:cxn modelId="{275F2A2E-5BB9-4B53-AB26-DA072FC09A63}" srcId="{16AE0813-632F-49BE-8480-5053608AA369}" destId="{94380F67-EC4B-4313-90C6-4C74CB1EE6D0}" srcOrd="5" destOrd="0" parTransId="{282F1B19-6EEC-4B88-90EA-6C7CAF621C92}" sibTransId="{D0F21D90-7F8F-4B41-8F52-906C7158F5AC}"/>
    <dgm:cxn modelId="{F69AC249-9228-4907-8C30-84979ECE8991}" type="presOf" srcId="{D0F21D90-7F8F-4B41-8F52-906C7158F5AC}" destId="{1DA3D7D5-3D54-436A-991A-9DA52D34C2D8}" srcOrd="1" destOrd="0" presId="urn:microsoft.com/office/officeart/2005/8/layout/process5"/>
    <dgm:cxn modelId="{C7A1857F-F9AF-41E2-9383-9D257A7E6C15}" type="presParOf" srcId="{5A33FD60-BF0E-4DFD-BD42-65B1AD674248}" destId="{6229A0C1-C890-40A5-983E-31F468877F7B}" srcOrd="0" destOrd="0" presId="urn:microsoft.com/office/officeart/2005/8/layout/process5"/>
    <dgm:cxn modelId="{4E18BC2F-7A05-418C-8614-21FE55DBEB69}" type="presParOf" srcId="{5A33FD60-BF0E-4DFD-BD42-65B1AD674248}" destId="{5FB7B2F4-1A8C-4240-AAFA-5BA17F25F42B}" srcOrd="1" destOrd="0" presId="urn:microsoft.com/office/officeart/2005/8/layout/process5"/>
    <dgm:cxn modelId="{8F8B1ADE-7FCF-4E43-ABCA-8EDEF56589A9}" type="presParOf" srcId="{5FB7B2F4-1A8C-4240-AAFA-5BA17F25F42B}" destId="{6437D798-5994-4A6E-AE23-8A415DAAE038}" srcOrd="0" destOrd="0" presId="urn:microsoft.com/office/officeart/2005/8/layout/process5"/>
    <dgm:cxn modelId="{763BCDF3-396D-4A1F-B588-90C02F67E5ED}" type="presParOf" srcId="{5A33FD60-BF0E-4DFD-BD42-65B1AD674248}" destId="{055BD8A8-8D96-4246-9F42-B1DE1DF6DF21}" srcOrd="2" destOrd="0" presId="urn:microsoft.com/office/officeart/2005/8/layout/process5"/>
    <dgm:cxn modelId="{815FD702-9A17-436C-8A1F-3D7048BB3382}" type="presParOf" srcId="{5A33FD60-BF0E-4DFD-BD42-65B1AD674248}" destId="{F9109D44-B55B-4B07-B74F-EEA8CC055897}" srcOrd="3" destOrd="0" presId="urn:microsoft.com/office/officeart/2005/8/layout/process5"/>
    <dgm:cxn modelId="{5DBE1F08-32E8-421D-BD02-5737D1882B2C}" type="presParOf" srcId="{F9109D44-B55B-4B07-B74F-EEA8CC055897}" destId="{760F7C17-591B-48F2-8B26-B923CBDD6A90}" srcOrd="0" destOrd="0" presId="urn:microsoft.com/office/officeart/2005/8/layout/process5"/>
    <dgm:cxn modelId="{A8088558-A664-4911-8E9E-D6C2B3D2F74A}" type="presParOf" srcId="{5A33FD60-BF0E-4DFD-BD42-65B1AD674248}" destId="{6E59E1EC-FD27-4EB8-9981-E2D07586FDC0}" srcOrd="4" destOrd="0" presId="urn:microsoft.com/office/officeart/2005/8/layout/process5"/>
    <dgm:cxn modelId="{14897AD4-BF8C-42EA-BEBD-D80B3A58B56F}" type="presParOf" srcId="{5A33FD60-BF0E-4DFD-BD42-65B1AD674248}" destId="{DE5925D0-A1EB-4652-95E5-999A1EDFE04B}" srcOrd="5" destOrd="0" presId="urn:microsoft.com/office/officeart/2005/8/layout/process5"/>
    <dgm:cxn modelId="{495A7EEA-AD71-46BC-B6DE-B9C4E6348AD7}" type="presParOf" srcId="{DE5925D0-A1EB-4652-95E5-999A1EDFE04B}" destId="{4AE70919-87B5-4694-A9E9-A42DC544095D}" srcOrd="0" destOrd="0" presId="urn:microsoft.com/office/officeart/2005/8/layout/process5"/>
    <dgm:cxn modelId="{4117591F-F30D-4651-BB47-5860569CF204}" type="presParOf" srcId="{5A33FD60-BF0E-4DFD-BD42-65B1AD674248}" destId="{3D028F9D-F66D-4189-8F5A-244782E5AC82}" srcOrd="6" destOrd="0" presId="urn:microsoft.com/office/officeart/2005/8/layout/process5"/>
    <dgm:cxn modelId="{EF9E92DF-393C-4CA3-BB55-9D2617D29E02}" type="presParOf" srcId="{5A33FD60-BF0E-4DFD-BD42-65B1AD674248}" destId="{F69FD887-6172-4F40-BFB1-EF3850B98EF1}" srcOrd="7" destOrd="0" presId="urn:microsoft.com/office/officeart/2005/8/layout/process5"/>
    <dgm:cxn modelId="{74001C9D-068B-42EA-B60F-B795AC4FDE1C}" type="presParOf" srcId="{F69FD887-6172-4F40-BFB1-EF3850B98EF1}" destId="{AA033365-6727-4768-A60C-AD8271420CEA}" srcOrd="0" destOrd="0" presId="urn:microsoft.com/office/officeart/2005/8/layout/process5"/>
    <dgm:cxn modelId="{EF642362-EF57-466D-868F-5E701C0A1F65}" type="presParOf" srcId="{5A33FD60-BF0E-4DFD-BD42-65B1AD674248}" destId="{BA09F9AE-0532-47FA-9954-4346DBA28423}" srcOrd="8" destOrd="0" presId="urn:microsoft.com/office/officeart/2005/8/layout/process5"/>
    <dgm:cxn modelId="{EE22BF97-6C0C-4D50-8C37-5F751596654D}" type="presParOf" srcId="{5A33FD60-BF0E-4DFD-BD42-65B1AD674248}" destId="{3FD59EFC-7160-4460-BF80-9670505B72A0}" srcOrd="9" destOrd="0" presId="urn:microsoft.com/office/officeart/2005/8/layout/process5"/>
    <dgm:cxn modelId="{7FB5D497-DA5F-41D0-A4D9-6DBDD9EA9549}" type="presParOf" srcId="{3FD59EFC-7160-4460-BF80-9670505B72A0}" destId="{EE4246DA-3C18-4137-AF18-71382158D02D}" srcOrd="0" destOrd="0" presId="urn:microsoft.com/office/officeart/2005/8/layout/process5"/>
    <dgm:cxn modelId="{9CC45340-F5DB-40EB-9E25-D9E928C370EA}" type="presParOf" srcId="{5A33FD60-BF0E-4DFD-BD42-65B1AD674248}" destId="{B28CF048-799B-4D66-8DAA-0EFFE5FDC9CA}" srcOrd="10" destOrd="0" presId="urn:microsoft.com/office/officeart/2005/8/layout/process5"/>
    <dgm:cxn modelId="{5C491643-06D6-408A-9669-4EF4B33873B5}" type="presParOf" srcId="{5A33FD60-BF0E-4DFD-BD42-65B1AD674248}" destId="{B185FE0D-4B49-4DE1-89F1-654F947B9CEA}" srcOrd="11" destOrd="0" presId="urn:microsoft.com/office/officeart/2005/8/layout/process5"/>
    <dgm:cxn modelId="{BC4F4764-656E-4CC4-AAAA-331F40B26660}" type="presParOf" srcId="{B185FE0D-4B49-4DE1-89F1-654F947B9CEA}" destId="{1DA3D7D5-3D54-436A-991A-9DA52D34C2D8}" srcOrd="0" destOrd="0" presId="urn:microsoft.com/office/officeart/2005/8/layout/process5"/>
    <dgm:cxn modelId="{EC2B6E48-AA65-49A4-8453-BA03C3198B53}" type="presParOf" srcId="{5A33FD60-BF0E-4DFD-BD42-65B1AD674248}" destId="{FBC60577-201B-4BAB-9E9C-F5B28FFE6503}" srcOrd="12" destOrd="0" presId="urn:microsoft.com/office/officeart/2005/8/layout/process5"/>
    <dgm:cxn modelId="{56BD4FC9-4590-4A3E-8591-5EB0ED2FFB88}" type="presParOf" srcId="{5A33FD60-BF0E-4DFD-BD42-65B1AD674248}" destId="{7C001B5C-5F70-40C5-BD8B-FCB84EB66FC2}" srcOrd="13" destOrd="0" presId="urn:microsoft.com/office/officeart/2005/8/layout/process5"/>
    <dgm:cxn modelId="{7F24579D-88E8-4920-9F5F-13F10CFB1A71}" type="presParOf" srcId="{7C001B5C-5F70-40C5-BD8B-FCB84EB66FC2}" destId="{2C0648EC-F371-4503-A1A2-713B55403CCA}" srcOrd="0" destOrd="0" presId="urn:microsoft.com/office/officeart/2005/8/layout/process5"/>
    <dgm:cxn modelId="{0918E6AB-2EF9-4BD1-845A-8AC41CA8DF58}" type="presParOf" srcId="{5A33FD60-BF0E-4DFD-BD42-65B1AD674248}" destId="{146F5F28-AC65-42D2-A245-E0423FCEF31C}" srcOrd="14" destOrd="0" presId="urn:microsoft.com/office/officeart/2005/8/layout/process5"/>
    <dgm:cxn modelId="{8BBDE841-53AD-4907-9437-6B14C28AF8CB}" type="presParOf" srcId="{5A33FD60-BF0E-4DFD-BD42-65B1AD674248}" destId="{089FE2FC-2CE5-4B09-A9D6-628C754D6A7C}" srcOrd="15" destOrd="0" presId="urn:microsoft.com/office/officeart/2005/8/layout/process5"/>
    <dgm:cxn modelId="{3E7BDAEC-514B-42DD-91E8-3EDC3A12E581}" type="presParOf" srcId="{089FE2FC-2CE5-4B09-A9D6-628C754D6A7C}" destId="{2D6E6F48-E6AE-4D81-858E-7B93C6E34AA6}" srcOrd="0" destOrd="0" presId="urn:microsoft.com/office/officeart/2005/8/layout/process5"/>
    <dgm:cxn modelId="{30A90293-3206-40C3-B826-3C183960A67D}" type="presParOf" srcId="{5A33FD60-BF0E-4DFD-BD42-65B1AD674248}" destId="{9A694DE7-D35A-4049-AAB3-693D30001EB7}"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80F6E5-161A-4B18-823A-824FAA8D1981}" type="doc">
      <dgm:prSet loTypeId="urn:microsoft.com/office/officeart/2005/8/layout/chevron2" loCatId="list" qsTypeId="urn:microsoft.com/office/officeart/2005/8/quickstyle/simple5" qsCatId="simple" csTypeId="urn:microsoft.com/office/officeart/2005/8/colors/colorful2" csCatId="colorful" phldr="1"/>
      <dgm:spPr/>
      <dgm:t>
        <a:bodyPr/>
        <a:lstStyle/>
        <a:p>
          <a:endParaRPr lang="en-US"/>
        </a:p>
      </dgm:t>
    </dgm:pt>
    <dgm:pt modelId="{C47FC319-AC36-4454-AD2F-29C5C2F31F29}">
      <dgm:prSet phldrT="[Text]" custT="1"/>
      <dgm:spPr/>
      <dgm:t>
        <a:bodyPr/>
        <a:lstStyle/>
        <a:p>
          <a:r>
            <a:rPr lang="en-US" sz="1400" b="1" smtClean="0"/>
            <a:t>Identify</a:t>
          </a:r>
          <a:endParaRPr lang="en-US" sz="1400" b="1" dirty="0"/>
        </a:p>
      </dgm:t>
    </dgm:pt>
    <dgm:pt modelId="{FED00E92-0DFD-4987-9609-D455F2AF6BA3}" type="parTrans" cxnId="{61EFD348-A8D2-45C7-87B0-115EB1870D65}">
      <dgm:prSet/>
      <dgm:spPr/>
      <dgm:t>
        <a:bodyPr/>
        <a:lstStyle/>
        <a:p>
          <a:endParaRPr lang="en-US"/>
        </a:p>
      </dgm:t>
    </dgm:pt>
    <dgm:pt modelId="{93293A93-E370-45E3-B79D-DFF929AA6A38}" type="sibTrans" cxnId="{61EFD348-A8D2-45C7-87B0-115EB1870D65}">
      <dgm:prSet/>
      <dgm:spPr/>
      <dgm:t>
        <a:bodyPr/>
        <a:lstStyle/>
        <a:p>
          <a:endParaRPr lang="en-US"/>
        </a:p>
      </dgm:t>
    </dgm:pt>
    <dgm:pt modelId="{A964685A-5B49-48FB-8189-A31954FA9296}">
      <dgm:prSet phldrT="[Text]"/>
      <dgm:spPr/>
      <dgm:t>
        <a:bodyPr/>
        <a:lstStyle/>
        <a:p>
          <a:r>
            <a:rPr lang="en-US" b="0" dirty="0" smtClean="0"/>
            <a:t>All the potential loss exposures and risks; all the things that could go wrong. </a:t>
          </a:r>
          <a:endParaRPr lang="en-US" b="0" dirty="0"/>
        </a:p>
      </dgm:t>
    </dgm:pt>
    <dgm:pt modelId="{325A90DB-5AD9-4394-8F49-9DA2F540A8E2}" type="parTrans" cxnId="{7C5CD189-BB4E-4400-9787-B81451BD814D}">
      <dgm:prSet/>
      <dgm:spPr/>
      <dgm:t>
        <a:bodyPr/>
        <a:lstStyle/>
        <a:p>
          <a:endParaRPr lang="en-US"/>
        </a:p>
      </dgm:t>
    </dgm:pt>
    <dgm:pt modelId="{ED60D664-B295-4590-998E-A75C42BBE80A}" type="sibTrans" cxnId="{7C5CD189-BB4E-4400-9787-B81451BD814D}">
      <dgm:prSet/>
      <dgm:spPr/>
      <dgm:t>
        <a:bodyPr/>
        <a:lstStyle/>
        <a:p>
          <a:endParaRPr lang="en-US"/>
        </a:p>
      </dgm:t>
    </dgm:pt>
    <dgm:pt modelId="{AEE38DD3-5CAA-4A43-AB7D-2D12F4413825}">
      <dgm:prSet phldrT="[Text]" custT="1"/>
      <dgm:spPr/>
      <dgm:t>
        <a:bodyPr/>
        <a:lstStyle/>
        <a:p>
          <a:r>
            <a:rPr lang="en-US" sz="1200" b="1" smtClean="0"/>
            <a:t>Evaluate </a:t>
          </a:r>
          <a:endParaRPr lang="en-US" sz="1200" b="1" dirty="0"/>
        </a:p>
      </dgm:t>
    </dgm:pt>
    <dgm:pt modelId="{B44321CD-A86B-4A10-BC36-74B2DD954354}" type="parTrans" cxnId="{19472FFE-BCDD-4B9F-8E54-838427F912A7}">
      <dgm:prSet/>
      <dgm:spPr/>
      <dgm:t>
        <a:bodyPr/>
        <a:lstStyle/>
        <a:p>
          <a:endParaRPr lang="en-US"/>
        </a:p>
      </dgm:t>
    </dgm:pt>
    <dgm:pt modelId="{8A9B7FF0-6ACF-4BE8-A0D5-747266E94922}" type="sibTrans" cxnId="{19472FFE-BCDD-4B9F-8E54-838427F912A7}">
      <dgm:prSet/>
      <dgm:spPr/>
      <dgm:t>
        <a:bodyPr/>
        <a:lstStyle/>
        <a:p>
          <a:endParaRPr lang="en-US"/>
        </a:p>
      </dgm:t>
    </dgm:pt>
    <dgm:pt modelId="{78372C43-177D-4B2D-A40E-300E84E6CB37}">
      <dgm:prSet phldrT="[Text]"/>
      <dgm:spPr/>
      <dgm:t>
        <a:bodyPr/>
        <a:lstStyle/>
        <a:p>
          <a:r>
            <a:rPr lang="en-US" b="0" dirty="0" smtClean="0"/>
            <a:t>The risk by considering the severity, the  probability, and frequency of exposure</a:t>
          </a:r>
          <a:endParaRPr lang="en-US" b="0" dirty="0"/>
        </a:p>
      </dgm:t>
    </dgm:pt>
    <dgm:pt modelId="{F3A3158E-E542-4693-8F80-2190A2E52F3A}" type="parTrans" cxnId="{B8CB258F-9619-4CE1-AFFD-359EA354A962}">
      <dgm:prSet/>
      <dgm:spPr/>
      <dgm:t>
        <a:bodyPr/>
        <a:lstStyle/>
        <a:p>
          <a:endParaRPr lang="en-US"/>
        </a:p>
      </dgm:t>
    </dgm:pt>
    <dgm:pt modelId="{A101350D-B161-4F80-8835-9845A00EB804}" type="sibTrans" cxnId="{B8CB258F-9619-4CE1-AFFD-359EA354A962}">
      <dgm:prSet/>
      <dgm:spPr/>
      <dgm:t>
        <a:bodyPr/>
        <a:lstStyle/>
        <a:p>
          <a:endParaRPr lang="en-US"/>
        </a:p>
      </dgm:t>
    </dgm:pt>
    <dgm:pt modelId="{C3549A2D-D57A-4570-8877-1A20936F6124}">
      <dgm:prSet phldrT="[Text]" custT="1"/>
      <dgm:spPr/>
      <dgm:t>
        <a:bodyPr/>
        <a:lstStyle/>
        <a:p>
          <a:r>
            <a:rPr lang="en-US" sz="1200" b="1" dirty="0" smtClean="0"/>
            <a:t>Develop</a:t>
          </a:r>
          <a:endParaRPr lang="en-US" sz="1200" b="1" dirty="0"/>
        </a:p>
      </dgm:t>
    </dgm:pt>
    <dgm:pt modelId="{58444EEA-7E18-4D9F-8778-87A27E2E4E0A}" type="parTrans" cxnId="{C7E37B77-81B2-48FA-B7D9-F3E8D0C52E7E}">
      <dgm:prSet/>
      <dgm:spPr/>
      <dgm:t>
        <a:bodyPr/>
        <a:lstStyle/>
        <a:p>
          <a:endParaRPr lang="en-US"/>
        </a:p>
      </dgm:t>
    </dgm:pt>
    <dgm:pt modelId="{B59C8501-EBF2-4A5B-B1BB-FFACD9A0F9FE}" type="sibTrans" cxnId="{C7E37B77-81B2-48FA-B7D9-F3E8D0C52E7E}">
      <dgm:prSet/>
      <dgm:spPr/>
      <dgm:t>
        <a:bodyPr/>
        <a:lstStyle/>
        <a:p>
          <a:endParaRPr lang="en-US"/>
        </a:p>
      </dgm:t>
    </dgm:pt>
    <dgm:pt modelId="{517832B1-7950-4EEE-A48B-AEB4ABD6621C}">
      <dgm:prSet phldrT="[Text]"/>
      <dgm:spPr/>
      <dgm:t>
        <a:bodyPr/>
        <a:lstStyle/>
        <a:p>
          <a:r>
            <a:rPr lang="en-US" b="0" dirty="0" smtClean="0"/>
            <a:t>the System to ensure the desired results are occurring. If not…why not?</a:t>
          </a:r>
          <a:endParaRPr lang="en-US" b="0" dirty="0"/>
        </a:p>
      </dgm:t>
    </dgm:pt>
    <dgm:pt modelId="{089F7D3A-1810-462E-8938-54527AF85C07}" type="parTrans" cxnId="{C5F10684-39FC-478B-8CC7-E5E8646251EE}">
      <dgm:prSet/>
      <dgm:spPr/>
      <dgm:t>
        <a:bodyPr/>
        <a:lstStyle/>
        <a:p>
          <a:endParaRPr lang="en-US"/>
        </a:p>
      </dgm:t>
    </dgm:pt>
    <dgm:pt modelId="{A100ABEC-66E8-4011-9248-2CFD7AFC7130}" type="sibTrans" cxnId="{C5F10684-39FC-478B-8CC7-E5E8646251EE}">
      <dgm:prSet/>
      <dgm:spPr/>
      <dgm:t>
        <a:bodyPr/>
        <a:lstStyle/>
        <a:p>
          <a:endParaRPr lang="en-US"/>
        </a:p>
      </dgm:t>
    </dgm:pt>
    <dgm:pt modelId="{FB68DDA3-2C09-49DB-BB23-C09358F7E604}">
      <dgm:prSet phldrT="[Text]"/>
      <dgm:spPr>
        <a:solidFill>
          <a:schemeClr val="accent1">
            <a:lumMod val="50000"/>
          </a:schemeClr>
        </a:solidFill>
      </dgm:spPr>
      <dgm:t>
        <a:bodyPr/>
        <a:lstStyle/>
        <a:p>
          <a:r>
            <a:rPr lang="en-US" b="1" dirty="0" smtClean="0"/>
            <a:t>Implement</a:t>
          </a:r>
          <a:endParaRPr lang="en-US" b="1" dirty="0"/>
        </a:p>
      </dgm:t>
    </dgm:pt>
    <dgm:pt modelId="{F040CB0A-0395-4119-892D-00290369361D}" type="parTrans" cxnId="{E4213FEB-8CE5-4B5D-8D82-BD6D81B48113}">
      <dgm:prSet/>
      <dgm:spPr/>
      <dgm:t>
        <a:bodyPr/>
        <a:lstStyle/>
        <a:p>
          <a:endParaRPr lang="en-US"/>
        </a:p>
      </dgm:t>
    </dgm:pt>
    <dgm:pt modelId="{A3C1A966-E2BC-4148-AA23-6BEF7698337E}" type="sibTrans" cxnId="{E4213FEB-8CE5-4B5D-8D82-BD6D81B48113}">
      <dgm:prSet/>
      <dgm:spPr/>
      <dgm:t>
        <a:bodyPr/>
        <a:lstStyle/>
        <a:p>
          <a:endParaRPr lang="en-US"/>
        </a:p>
      </dgm:t>
    </dgm:pt>
    <dgm:pt modelId="{C37A9B6A-13B2-43F3-81F6-DBA23F3B2EF1}">
      <dgm:prSet phldrT="[Text]" custT="1"/>
      <dgm:spPr>
        <a:solidFill>
          <a:schemeClr val="accent5">
            <a:lumMod val="25000"/>
          </a:schemeClr>
        </a:solidFill>
      </dgm:spPr>
      <dgm:t>
        <a:bodyPr/>
        <a:lstStyle/>
        <a:p>
          <a:r>
            <a:rPr lang="en-US" sz="1200" b="1" dirty="0" smtClean="0"/>
            <a:t>Monitor</a:t>
          </a:r>
          <a:endParaRPr lang="en-US" sz="1200" b="1" dirty="0"/>
        </a:p>
      </dgm:t>
    </dgm:pt>
    <dgm:pt modelId="{A99CBF5E-BDC6-43B5-B3CC-DEF549592602}" type="parTrans" cxnId="{BA16F9C4-4C40-43BB-AC02-C357FEB7D140}">
      <dgm:prSet/>
      <dgm:spPr/>
      <dgm:t>
        <a:bodyPr/>
        <a:lstStyle/>
        <a:p>
          <a:endParaRPr lang="en-US"/>
        </a:p>
      </dgm:t>
    </dgm:pt>
    <dgm:pt modelId="{107E1F9C-F4C2-4BAC-BBBA-7D57CE942189}" type="sibTrans" cxnId="{BA16F9C4-4C40-43BB-AC02-C357FEB7D140}">
      <dgm:prSet/>
      <dgm:spPr/>
      <dgm:t>
        <a:bodyPr/>
        <a:lstStyle/>
        <a:p>
          <a:endParaRPr lang="en-US"/>
        </a:p>
      </dgm:t>
    </dgm:pt>
    <dgm:pt modelId="{9AFF0180-54B1-4802-AF37-78E057D19FB6}">
      <dgm:prSet phldrT="[Text]"/>
      <dgm:spPr/>
      <dgm:t>
        <a:bodyPr/>
        <a:lstStyle/>
        <a:p>
          <a:r>
            <a:rPr lang="en-US" b="0" dirty="0" smtClean="0"/>
            <a:t>a  Plan to control the most significant risks. </a:t>
          </a:r>
          <a:endParaRPr lang="en-US" b="0" dirty="0"/>
        </a:p>
      </dgm:t>
    </dgm:pt>
    <dgm:pt modelId="{43C6C3A4-C099-4A54-BF9B-BF346D6F69B9}" type="parTrans" cxnId="{A743C2C9-0F61-48C8-B4F9-3D44278F4915}">
      <dgm:prSet/>
      <dgm:spPr/>
      <dgm:t>
        <a:bodyPr/>
        <a:lstStyle/>
        <a:p>
          <a:endParaRPr lang="en-US"/>
        </a:p>
      </dgm:t>
    </dgm:pt>
    <dgm:pt modelId="{8E3C948E-AEEA-492D-84E0-CB1DF96B4E61}" type="sibTrans" cxnId="{A743C2C9-0F61-48C8-B4F9-3D44278F4915}">
      <dgm:prSet/>
      <dgm:spPr/>
      <dgm:t>
        <a:bodyPr/>
        <a:lstStyle/>
        <a:p>
          <a:endParaRPr lang="en-US"/>
        </a:p>
      </dgm:t>
    </dgm:pt>
    <dgm:pt modelId="{41AC64AB-20C6-404A-B0F8-20FF7EE5DDCE}">
      <dgm:prSet phldrT="[Text]"/>
      <dgm:spPr/>
      <dgm:t>
        <a:bodyPr/>
        <a:lstStyle/>
        <a:p>
          <a:r>
            <a:rPr lang="en-US" b="0" dirty="0" smtClean="0"/>
            <a:t>The defined plan</a:t>
          </a:r>
          <a:endParaRPr lang="en-US" b="0" dirty="0"/>
        </a:p>
      </dgm:t>
    </dgm:pt>
    <dgm:pt modelId="{600BB859-F99E-4AAF-AF1B-607621B76E0E}" type="parTrans" cxnId="{FECA9BD6-D99A-4F37-AFAC-5620631AB2C6}">
      <dgm:prSet/>
      <dgm:spPr/>
      <dgm:t>
        <a:bodyPr/>
        <a:lstStyle/>
        <a:p>
          <a:endParaRPr lang="en-US"/>
        </a:p>
      </dgm:t>
    </dgm:pt>
    <dgm:pt modelId="{201B35DA-9681-489C-9DFA-B340AD96CEAE}" type="sibTrans" cxnId="{FECA9BD6-D99A-4F37-AFAC-5620631AB2C6}">
      <dgm:prSet/>
      <dgm:spPr/>
      <dgm:t>
        <a:bodyPr/>
        <a:lstStyle/>
        <a:p>
          <a:endParaRPr lang="en-US"/>
        </a:p>
      </dgm:t>
    </dgm:pt>
    <dgm:pt modelId="{DC1BFCE1-0AE8-46E6-8262-E220E14E27F8}" type="pres">
      <dgm:prSet presAssocID="{6C80F6E5-161A-4B18-823A-824FAA8D1981}" presName="linearFlow" presStyleCnt="0">
        <dgm:presLayoutVars>
          <dgm:dir/>
          <dgm:animLvl val="lvl"/>
          <dgm:resizeHandles val="exact"/>
        </dgm:presLayoutVars>
      </dgm:prSet>
      <dgm:spPr/>
      <dgm:t>
        <a:bodyPr/>
        <a:lstStyle/>
        <a:p>
          <a:endParaRPr lang="en-US"/>
        </a:p>
      </dgm:t>
    </dgm:pt>
    <dgm:pt modelId="{78C3D9AC-E266-4285-A3DC-C365385CD26F}" type="pres">
      <dgm:prSet presAssocID="{C47FC319-AC36-4454-AD2F-29C5C2F31F29}" presName="composite" presStyleCnt="0"/>
      <dgm:spPr/>
      <dgm:t>
        <a:bodyPr/>
        <a:lstStyle/>
        <a:p>
          <a:endParaRPr lang="en-US"/>
        </a:p>
      </dgm:t>
    </dgm:pt>
    <dgm:pt modelId="{3C6516A1-CFA9-44F8-9367-BEFE6B391B73}" type="pres">
      <dgm:prSet presAssocID="{C47FC319-AC36-4454-AD2F-29C5C2F31F29}" presName="parentText" presStyleLbl="alignNode1" presStyleIdx="0" presStyleCnt="5">
        <dgm:presLayoutVars>
          <dgm:chMax val="1"/>
          <dgm:bulletEnabled val="1"/>
        </dgm:presLayoutVars>
      </dgm:prSet>
      <dgm:spPr/>
      <dgm:t>
        <a:bodyPr/>
        <a:lstStyle/>
        <a:p>
          <a:endParaRPr lang="en-US"/>
        </a:p>
      </dgm:t>
    </dgm:pt>
    <dgm:pt modelId="{C8D2F91C-9656-4418-9E40-9228BB37E87E}" type="pres">
      <dgm:prSet presAssocID="{C47FC319-AC36-4454-AD2F-29C5C2F31F29}" presName="descendantText" presStyleLbl="alignAcc1" presStyleIdx="0" presStyleCnt="5">
        <dgm:presLayoutVars>
          <dgm:bulletEnabled val="1"/>
        </dgm:presLayoutVars>
      </dgm:prSet>
      <dgm:spPr/>
      <dgm:t>
        <a:bodyPr/>
        <a:lstStyle/>
        <a:p>
          <a:endParaRPr lang="en-US"/>
        </a:p>
      </dgm:t>
    </dgm:pt>
    <dgm:pt modelId="{BE717979-0C6F-476E-B610-500138561206}" type="pres">
      <dgm:prSet presAssocID="{93293A93-E370-45E3-B79D-DFF929AA6A38}" presName="sp" presStyleCnt="0"/>
      <dgm:spPr/>
      <dgm:t>
        <a:bodyPr/>
        <a:lstStyle/>
        <a:p>
          <a:endParaRPr lang="en-US"/>
        </a:p>
      </dgm:t>
    </dgm:pt>
    <dgm:pt modelId="{E9753EA2-CA24-49E0-84AD-563E1E87798C}" type="pres">
      <dgm:prSet presAssocID="{AEE38DD3-5CAA-4A43-AB7D-2D12F4413825}" presName="composite" presStyleCnt="0"/>
      <dgm:spPr/>
      <dgm:t>
        <a:bodyPr/>
        <a:lstStyle/>
        <a:p>
          <a:endParaRPr lang="en-US"/>
        </a:p>
      </dgm:t>
    </dgm:pt>
    <dgm:pt modelId="{5E9B1930-DE5D-4DA1-801A-0AB82DE7C9BA}" type="pres">
      <dgm:prSet presAssocID="{AEE38DD3-5CAA-4A43-AB7D-2D12F4413825}" presName="parentText" presStyleLbl="alignNode1" presStyleIdx="1" presStyleCnt="5">
        <dgm:presLayoutVars>
          <dgm:chMax val="1"/>
          <dgm:bulletEnabled val="1"/>
        </dgm:presLayoutVars>
      </dgm:prSet>
      <dgm:spPr/>
      <dgm:t>
        <a:bodyPr/>
        <a:lstStyle/>
        <a:p>
          <a:endParaRPr lang="en-US"/>
        </a:p>
      </dgm:t>
    </dgm:pt>
    <dgm:pt modelId="{6FC51238-07D0-4453-8B62-6C1F8DAEA28A}" type="pres">
      <dgm:prSet presAssocID="{AEE38DD3-5CAA-4A43-AB7D-2D12F4413825}" presName="descendantText" presStyleLbl="alignAcc1" presStyleIdx="1" presStyleCnt="5">
        <dgm:presLayoutVars>
          <dgm:bulletEnabled val="1"/>
        </dgm:presLayoutVars>
      </dgm:prSet>
      <dgm:spPr/>
      <dgm:t>
        <a:bodyPr/>
        <a:lstStyle/>
        <a:p>
          <a:endParaRPr lang="en-US"/>
        </a:p>
      </dgm:t>
    </dgm:pt>
    <dgm:pt modelId="{FDF30245-CDF3-435C-8FDC-5CFC64498E13}" type="pres">
      <dgm:prSet presAssocID="{8A9B7FF0-6ACF-4BE8-A0D5-747266E94922}" presName="sp" presStyleCnt="0"/>
      <dgm:spPr/>
      <dgm:t>
        <a:bodyPr/>
        <a:lstStyle/>
        <a:p>
          <a:endParaRPr lang="en-US"/>
        </a:p>
      </dgm:t>
    </dgm:pt>
    <dgm:pt modelId="{19F56567-AB1A-4746-8361-157FF4CE6D07}" type="pres">
      <dgm:prSet presAssocID="{C3549A2D-D57A-4570-8877-1A20936F6124}" presName="composite" presStyleCnt="0"/>
      <dgm:spPr/>
      <dgm:t>
        <a:bodyPr/>
        <a:lstStyle/>
        <a:p>
          <a:endParaRPr lang="en-US"/>
        </a:p>
      </dgm:t>
    </dgm:pt>
    <dgm:pt modelId="{94604100-2EFF-4C27-A0A5-A9E227B09F79}" type="pres">
      <dgm:prSet presAssocID="{C3549A2D-D57A-4570-8877-1A20936F6124}" presName="parentText" presStyleLbl="alignNode1" presStyleIdx="2" presStyleCnt="5">
        <dgm:presLayoutVars>
          <dgm:chMax val="1"/>
          <dgm:bulletEnabled val="1"/>
        </dgm:presLayoutVars>
      </dgm:prSet>
      <dgm:spPr/>
      <dgm:t>
        <a:bodyPr/>
        <a:lstStyle/>
        <a:p>
          <a:endParaRPr lang="en-US"/>
        </a:p>
      </dgm:t>
    </dgm:pt>
    <dgm:pt modelId="{77A8CE31-8858-4B70-A49F-CD9236E94F8C}" type="pres">
      <dgm:prSet presAssocID="{C3549A2D-D57A-4570-8877-1A20936F6124}" presName="descendantText" presStyleLbl="alignAcc1" presStyleIdx="2" presStyleCnt="5">
        <dgm:presLayoutVars>
          <dgm:bulletEnabled val="1"/>
        </dgm:presLayoutVars>
      </dgm:prSet>
      <dgm:spPr/>
      <dgm:t>
        <a:bodyPr/>
        <a:lstStyle/>
        <a:p>
          <a:endParaRPr lang="en-US"/>
        </a:p>
      </dgm:t>
    </dgm:pt>
    <dgm:pt modelId="{AF962D79-C640-4D37-926B-B73804F4FB01}" type="pres">
      <dgm:prSet presAssocID="{B59C8501-EBF2-4A5B-B1BB-FFACD9A0F9FE}" presName="sp" presStyleCnt="0"/>
      <dgm:spPr/>
      <dgm:t>
        <a:bodyPr/>
        <a:lstStyle/>
        <a:p>
          <a:endParaRPr lang="en-US"/>
        </a:p>
      </dgm:t>
    </dgm:pt>
    <dgm:pt modelId="{BD215B90-1A35-43AD-AFD8-FCD98697C01C}" type="pres">
      <dgm:prSet presAssocID="{FB68DDA3-2C09-49DB-BB23-C09358F7E604}" presName="composite" presStyleCnt="0"/>
      <dgm:spPr/>
      <dgm:t>
        <a:bodyPr/>
        <a:lstStyle/>
        <a:p>
          <a:endParaRPr lang="en-US"/>
        </a:p>
      </dgm:t>
    </dgm:pt>
    <dgm:pt modelId="{0101D270-DD17-4183-A0C5-38EDE712DCCF}" type="pres">
      <dgm:prSet presAssocID="{FB68DDA3-2C09-49DB-BB23-C09358F7E604}" presName="parentText" presStyleLbl="alignNode1" presStyleIdx="3" presStyleCnt="5">
        <dgm:presLayoutVars>
          <dgm:chMax val="1"/>
          <dgm:bulletEnabled val="1"/>
        </dgm:presLayoutVars>
      </dgm:prSet>
      <dgm:spPr/>
      <dgm:t>
        <a:bodyPr/>
        <a:lstStyle/>
        <a:p>
          <a:endParaRPr lang="en-US"/>
        </a:p>
      </dgm:t>
    </dgm:pt>
    <dgm:pt modelId="{91FAF203-DD67-473B-AE27-EB6737D16535}" type="pres">
      <dgm:prSet presAssocID="{FB68DDA3-2C09-49DB-BB23-C09358F7E604}" presName="descendantText" presStyleLbl="alignAcc1" presStyleIdx="3" presStyleCnt="5">
        <dgm:presLayoutVars>
          <dgm:bulletEnabled val="1"/>
        </dgm:presLayoutVars>
      </dgm:prSet>
      <dgm:spPr/>
      <dgm:t>
        <a:bodyPr/>
        <a:lstStyle/>
        <a:p>
          <a:endParaRPr lang="en-US"/>
        </a:p>
      </dgm:t>
    </dgm:pt>
    <dgm:pt modelId="{28DE3724-A295-41CB-9EAC-6C76C9B262DA}" type="pres">
      <dgm:prSet presAssocID="{A3C1A966-E2BC-4148-AA23-6BEF7698337E}" presName="sp" presStyleCnt="0"/>
      <dgm:spPr/>
      <dgm:t>
        <a:bodyPr/>
        <a:lstStyle/>
        <a:p>
          <a:endParaRPr lang="en-US"/>
        </a:p>
      </dgm:t>
    </dgm:pt>
    <dgm:pt modelId="{139F1CC1-8C39-4854-AA02-DBD0B52CBE82}" type="pres">
      <dgm:prSet presAssocID="{C37A9B6A-13B2-43F3-81F6-DBA23F3B2EF1}" presName="composite" presStyleCnt="0"/>
      <dgm:spPr/>
      <dgm:t>
        <a:bodyPr/>
        <a:lstStyle/>
        <a:p>
          <a:endParaRPr lang="en-US"/>
        </a:p>
      </dgm:t>
    </dgm:pt>
    <dgm:pt modelId="{F59B7C44-720A-443E-8EA8-B7AC9C064EE2}" type="pres">
      <dgm:prSet presAssocID="{C37A9B6A-13B2-43F3-81F6-DBA23F3B2EF1}" presName="parentText" presStyleLbl="alignNode1" presStyleIdx="4" presStyleCnt="5">
        <dgm:presLayoutVars>
          <dgm:chMax val="1"/>
          <dgm:bulletEnabled val="1"/>
        </dgm:presLayoutVars>
      </dgm:prSet>
      <dgm:spPr/>
      <dgm:t>
        <a:bodyPr/>
        <a:lstStyle/>
        <a:p>
          <a:endParaRPr lang="en-US"/>
        </a:p>
      </dgm:t>
    </dgm:pt>
    <dgm:pt modelId="{61FAEA94-6C1E-43EA-869F-146908039C19}" type="pres">
      <dgm:prSet presAssocID="{C37A9B6A-13B2-43F3-81F6-DBA23F3B2EF1}" presName="descendantText" presStyleLbl="alignAcc1" presStyleIdx="4" presStyleCnt="5">
        <dgm:presLayoutVars>
          <dgm:bulletEnabled val="1"/>
        </dgm:presLayoutVars>
      </dgm:prSet>
      <dgm:spPr/>
      <dgm:t>
        <a:bodyPr/>
        <a:lstStyle/>
        <a:p>
          <a:endParaRPr lang="en-US"/>
        </a:p>
      </dgm:t>
    </dgm:pt>
  </dgm:ptLst>
  <dgm:cxnLst>
    <dgm:cxn modelId="{61EFD348-A8D2-45C7-87B0-115EB1870D65}" srcId="{6C80F6E5-161A-4B18-823A-824FAA8D1981}" destId="{C47FC319-AC36-4454-AD2F-29C5C2F31F29}" srcOrd="0" destOrd="0" parTransId="{FED00E92-0DFD-4987-9609-D455F2AF6BA3}" sibTransId="{93293A93-E370-45E3-B79D-DFF929AA6A38}"/>
    <dgm:cxn modelId="{C99FDF2C-C90D-4F15-9689-39F29EC95A5E}" type="presOf" srcId="{41AC64AB-20C6-404A-B0F8-20FF7EE5DDCE}" destId="{91FAF203-DD67-473B-AE27-EB6737D16535}" srcOrd="0" destOrd="0" presId="urn:microsoft.com/office/officeart/2005/8/layout/chevron2"/>
    <dgm:cxn modelId="{5207B07D-0437-45EF-A6A6-1B1251E6309C}" type="presOf" srcId="{C3549A2D-D57A-4570-8877-1A20936F6124}" destId="{94604100-2EFF-4C27-A0A5-A9E227B09F79}" srcOrd="0" destOrd="0" presId="urn:microsoft.com/office/officeart/2005/8/layout/chevron2"/>
    <dgm:cxn modelId="{E9CCDF50-AFBE-47D8-A97C-BE0D879C4B86}" type="presOf" srcId="{9AFF0180-54B1-4802-AF37-78E057D19FB6}" destId="{77A8CE31-8858-4B70-A49F-CD9236E94F8C}" srcOrd="0" destOrd="0" presId="urn:microsoft.com/office/officeart/2005/8/layout/chevron2"/>
    <dgm:cxn modelId="{28F82891-244B-4ED9-9835-4A2447C34C5F}" type="presOf" srcId="{78372C43-177D-4B2D-A40E-300E84E6CB37}" destId="{6FC51238-07D0-4453-8B62-6C1F8DAEA28A}" srcOrd="0" destOrd="0" presId="urn:microsoft.com/office/officeart/2005/8/layout/chevron2"/>
    <dgm:cxn modelId="{C7E37B77-81B2-48FA-B7D9-F3E8D0C52E7E}" srcId="{6C80F6E5-161A-4B18-823A-824FAA8D1981}" destId="{C3549A2D-D57A-4570-8877-1A20936F6124}" srcOrd="2" destOrd="0" parTransId="{58444EEA-7E18-4D9F-8778-87A27E2E4E0A}" sibTransId="{B59C8501-EBF2-4A5B-B1BB-FFACD9A0F9FE}"/>
    <dgm:cxn modelId="{AC9AE79A-06C4-4A62-9E60-CD2F8AFE0DE7}" type="presOf" srcId="{AEE38DD3-5CAA-4A43-AB7D-2D12F4413825}" destId="{5E9B1930-DE5D-4DA1-801A-0AB82DE7C9BA}" srcOrd="0" destOrd="0" presId="urn:microsoft.com/office/officeart/2005/8/layout/chevron2"/>
    <dgm:cxn modelId="{E4213FEB-8CE5-4B5D-8D82-BD6D81B48113}" srcId="{6C80F6E5-161A-4B18-823A-824FAA8D1981}" destId="{FB68DDA3-2C09-49DB-BB23-C09358F7E604}" srcOrd="3" destOrd="0" parTransId="{F040CB0A-0395-4119-892D-00290369361D}" sibTransId="{A3C1A966-E2BC-4148-AA23-6BEF7698337E}"/>
    <dgm:cxn modelId="{B8CB258F-9619-4CE1-AFFD-359EA354A962}" srcId="{AEE38DD3-5CAA-4A43-AB7D-2D12F4413825}" destId="{78372C43-177D-4B2D-A40E-300E84E6CB37}" srcOrd="0" destOrd="0" parTransId="{F3A3158E-E542-4693-8F80-2190A2E52F3A}" sibTransId="{A101350D-B161-4F80-8835-9845A00EB804}"/>
    <dgm:cxn modelId="{FECA9BD6-D99A-4F37-AFAC-5620631AB2C6}" srcId="{FB68DDA3-2C09-49DB-BB23-C09358F7E604}" destId="{41AC64AB-20C6-404A-B0F8-20FF7EE5DDCE}" srcOrd="0" destOrd="0" parTransId="{600BB859-F99E-4AAF-AF1B-607621B76E0E}" sibTransId="{201B35DA-9681-489C-9DFA-B340AD96CEAE}"/>
    <dgm:cxn modelId="{B57FB41A-28D8-4CA7-9C0E-03951686D7E9}" type="presOf" srcId="{517832B1-7950-4EEE-A48B-AEB4ABD6621C}" destId="{61FAEA94-6C1E-43EA-869F-146908039C19}" srcOrd="0" destOrd="0" presId="urn:microsoft.com/office/officeart/2005/8/layout/chevron2"/>
    <dgm:cxn modelId="{82644412-2BE7-416D-BE36-1C3FBB48FC15}" type="presOf" srcId="{C37A9B6A-13B2-43F3-81F6-DBA23F3B2EF1}" destId="{F59B7C44-720A-443E-8EA8-B7AC9C064EE2}" srcOrd="0" destOrd="0" presId="urn:microsoft.com/office/officeart/2005/8/layout/chevron2"/>
    <dgm:cxn modelId="{BA16F9C4-4C40-43BB-AC02-C357FEB7D140}" srcId="{6C80F6E5-161A-4B18-823A-824FAA8D1981}" destId="{C37A9B6A-13B2-43F3-81F6-DBA23F3B2EF1}" srcOrd="4" destOrd="0" parTransId="{A99CBF5E-BDC6-43B5-B3CC-DEF549592602}" sibTransId="{107E1F9C-F4C2-4BAC-BBBA-7D57CE942189}"/>
    <dgm:cxn modelId="{C5F10684-39FC-478B-8CC7-E5E8646251EE}" srcId="{C37A9B6A-13B2-43F3-81F6-DBA23F3B2EF1}" destId="{517832B1-7950-4EEE-A48B-AEB4ABD6621C}" srcOrd="0" destOrd="0" parTransId="{089F7D3A-1810-462E-8938-54527AF85C07}" sibTransId="{A100ABEC-66E8-4011-9248-2CFD7AFC7130}"/>
    <dgm:cxn modelId="{BAD288AC-81B8-4570-A224-3DEA105FD4B6}" type="presOf" srcId="{A964685A-5B49-48FB-8189-A31954FA9296}" destId="{C8D2F91C-9656-4418-9E40-9228BB37E87E}" srcOrd="0" destOrd="0" presId="urn:microsoft.com/office/officeart/2005/8/layout/chevron2"/>
    <dgm:cxn modelId="{19472FFE-BCDD-4B9F-8E54-838427F912A7}" srcId="{6C80F6E5-161A-4B18-823A-824FAA8D1981}" destId="{AEE38DD3-5CAA-4A43-AB7D-2D12F4413825}" srcOrd="1" destOrd="0" parTransId="{B44321CD-A86B-4A10-BC36-74B2DD954354}" sibTransId="{8A9B7FF0-6ACF-4BE8-A0D5-747266E94922}"/>
    <dgm:cxn modelId="{419A461F-5307-4D29-A52D-7D5D46641BB9}" type="presOf" srcId="{FB68DDA3-2C09-49DB-BB23-C09358F7E604}" destId="{0101D270-DD17-4183-A0C5-38EDE712DCCF}" srcOrd="0" destOrd="0" presId="urn:microsoft.com/office/officeart/2005/8/layout/chevron2"/>
    <dgm:cxn modelId="{A743C2C9-0F61-48C8-B4F9-3D44278F4915}" srcId="{C3549A2D-D57A-4570-8877-1A20936F6124}" destId="{9AFF0180-54B1-4802-AF37-78E057D19FB6}" srcOrd="0" destOrd="0" parTransId="{43C6C3A4-C099-4A54-BF9B-BF346D6F69B9}" sibTransId="{8E3C948E-AEEA-492D-84E0-CB1DF96B4E61}"/>
    <dgm:cxn modelId="{CED0ACD3-DB84-4404-AF87-BE3620D64B7E}" type="presOf" srcId="{C47FC319-AC36-4454-AD2F-29C5C2F31F29}" destId="{3C6516A1-CFA9-44F8-9367-BEFE6B391B73}" srcOrd="0" destOrd="0" presId="urn:microsoft.com/office/officeart/2005/8/layout/chevron2"/>
    <dgm:cxn modelId="{524A18E9-F8D1-4DBE-A702-92C35CBE4DF7}" type="presOf" srcId="{6C80F6E5-161A-4B18-823A-824FAA8D1981}" destId="{DC1BFCE1-0AE8-46E6-8262-E220E14E27F8}" srcOrd="0" destOrd="0" presId="urn:microsoft.com/office/officeart/2005/8/layout/chevron2"/>
    <dgm:cxn modelId="{7C5CD189-BB4E-4400-9787-B81451BD814D}" srcId="{C47FC319-AC36-4454-AD2F-29C5C2F31F29}" destId="{A964685A-5B49-48FB-8189-A31954FA9296}" srcOrd="0" destOrd="0" parTransId="{325A90DB-5AD9-4394-8F49-9DA2F540A8E2}" sibTransId="{ED60D664-B295-4590-998E-A75C42BBE80A}"/>
    <dgm:cxn modelId="{F4B3639A-6680-4875-9DA7-1FD50F08A740}" type="presParOf" srcId="{DC1BFCE1-0AE8-46E6-8262-E220E14E27F8}" destId="{78C3D9AC-E266-4285-A3DC-C365385CD26F}" srcOrd="0" destOrd="0" presId="urn:microsoft.com/office/officeart/2005/8/layout/chevron2"/>
    <dgm:cxn modelId="{F44353A9-A812-4C37-94F9-BE6F3E784AF2}" type="presParOf" srcId="{78C3D9AC-E266-4285-A3DC-C365385CD26F}" destId="{3C6516A1-CFA9-44F8-9367-BEFE6B391B73}" srcOrd="0" destOrd="0" presId="urn:microsoft.com/office/officeart/2005/8/layout/chevron2"/>
    <dgm:cxn modelId="{4ED0AC77-5E2F-47F4-8003-A0C1313979F7}" type="presParOf" srcId="{78C3D9AC-E266-4285-A3DC-C365385CD26F}" destId="{C8D2F91C-9656-4418-9E40-9228BB37E87E}" srcOrd="1" destOrd="0" presId="urn:microsoft.com/office/officeart/2005/8/layout/chevron2"/>
    <dgm:cxn modelId="{DAF15356-BD2C-4440-96FD-207A7C0ADA13}" type="presParOf" srcId="{DC1BFCE1-0AE8-46E6-8262-E220E14E27F8}" destId="{BE717979-0C6F-476E-B610-500138561206}" srcOrd="1" destOrd="0" presId="urn:microsoft.com/office/officeart/2005/8/layout/chevron2"/>
    <dgm:cxn modelId="{79FCF5B7-F3DD-46AF-ADF6-0FC2FB8BE30B}" type="presParOf" srcId="{DC1BFCE1-0AE8-46E6-8262-E220E14E27F8}" destId="{E9753EA2-CA24-49E0-84AD-563E1E87798C}" srcOrd="2" destOrd="0" presId="urn:microsoft.com/office/officeart/2005/8/layout/chevron2"/>
    <dgm:cxn modelId="{4BA09E49-FED7-48EC-A291-1B1A34D9EDB4}" type="presParOf" srcId="{E9753EA2-CA24-49E0-84AD-563E1E87798C}" destId="{5E9B1930-DE5D-4DA1-801A-0AB82DE7C9BA}" srcOrd="0" destOrd="0" presId="urn:microsoft.com/office/officeart/2005/8/layout/chevron2"/>
    <dgm:cxn modelId="{5DAE29D0-6B19-4070-8B3E-C25EB9F2FDF6}" type="presParOf" srcId="{E9753EA2-CA24-49E0-84AD-563E1E87798C}" destId="{6FC51238-07D0-4453-8B62-6C1F8DAEA28A}" srcOrd="1" destOrd="0" presId="urn:microsoft.com/office/officeart/2005/8/layout/chevron2"/>
    <dgm:cxn modelId="{9F85DEBE-FB36-492D-96E3-7F573B16D2A3}" type="presParOf" srcId="{DC1BFCE1-0AE8-46E6-8262-E220E14E27F8}" destId="{FDF30245-CDF3-435C-8FDC-5CFC64498E13}" srcOrd="3" destOrd="0" presId="urn:microsoft.com/office/officeart/2005/8/layout/chevron2"/>
    <dgm:cxn modelId="{3331345B-1F57-44DA-85C1-411906AF065B}" type="presParOf" srcId="{DC1BFCE1-0AE8-46E6-8262-E220E14E27F8}" destId="{19F56567-AB1A-4746-8361-157FF4CE6D07}" srcOrd="4" destOrd="0" presId="urn:microsoft.com/office/officeart/2005/8/layout/chevron2"/>
    <dgm:cxn modelId="{61D7961C-35A3-4C4B-BC22-D7F3AD9A8DFA}" type="presParOf" srcId="{19F56567-AB1A-4746-8361-157FF4CE6D07}" destId="{94604100-2EFF-4C27-A0A5-A9E227B09F79}" srcOrd="0" destOrd="0" presId="urn:microsoft.com/office/officeart/2005/8/layout/chevron2"/>
    <dgm:cxn modelId="{230A2C79-0A40-4FDF-9CE1-E22ED2247DB8}" type="presParOf" srcId="{19F56567-AB1A-4746-8361-157FF4CE6D07}" destId="{77A8CE31-8858-4B70-A49F-CD9236E94F8C}" srcOrd="1" destOrd="0" presId="urn:microsoft.com/office/officeart/2005/8/layout/chevron2"/>
    <dgm:cxn modelId="{778B2EFE-3630-4764-80F2-6ED37181347C}" type="presParOf" srcId="{DC1BFCE1-0AE8-46E6-8262-E220E14E27F8}" destId="{AF962D79-C640-4D37-926B-B73804F4FB01}" srcOrd="5" destOrd="0" presId="urn:microsoft.com/office/officeart/2005/8/layout/chevron2"/>
    <dgm:cxn modelId="{BCE027B4-1E7D-4D46-966B-491DABD8F68B}" type="presParOf" srcId="{DC1BFCE1-0AE8-46E6-8262-E220E14E27F8}" destId="{BD215B90-1A35-43AD-AFD8-FCD98697C01C}" srcOrd="6" destOrd="0" presId="urn:microsoft.com/office/officeart/2005/8/layout/chevron2"/>
    <dgm:cxn modelId="{DEE8A59F-3CA9-4C04-8C53-86739576723F}" type="presParOf" srcId="{BD215B90-1A35-43AD-AFD8-FCD98697C01C}" destId="{0101D270-DD17-4183-A0C5-38EDE712DCCF}" srcOrd="0" destOrd="0" presId="urn:microsoft.com/office/officeart/2005/8/layout/chevron2"/>
    <dgm:cxn modelId="{C3B43C2B-2F0C-49CA-A9A8-E083628F1DB6}" type="presParOf" srcId="{BD215B90-1A35-43AD-AFD8-FCD98697C01C}" destId="{91FAF203-DD67-473B-AE27-EB6737D16535}" srcOrd="1" destOrd="0" presId="urn:microsoft.com/office/officeart/2005/8/layout/chevron2"/>
    <dgm:cxn modelId="{EB363BD4-AE81-4302-B6A9-6E391F347263}" type="presParOf" srcId="{DC1BFCE1-0AE8-46E6-8262-E220E14E27F8}" destId="{28DE3724-A295-41CB-9EAC-6C76C9B262DA}" srcOrd="7" destOrd="0" presId="urn:microsoft.com/office/officeart/2005/8/layout/chevron2"/>
    <dgm:cxn modelId="{1B214E4F-B06C-432E-8F71-B11CF95749F2}" type="presParOf" srcId="{DC1BFCE1-0AE8-46E6-8262-E220E14E27F8}" destId="{139F1CC1-8C39-4854-AA02-DBD0B52CBE82}" srcOrd="8" destOrd="0" presId="urn:microsoft.com/office/officeart/2005/8/layout/chevron2"/>
    <dgm:cxn modelId="{989374BF-DE0D-4B96-9F03-6B5EEA2A7165}" type="presParOf" srcId="{139F1CC1-8C39-4854-AA02-DBD0B52CBE82}" destId="{F59B7C44-720A-443E-8EA8-B7AC9C064EE2}" srcOrd="0" destOrd="0" presId="urn:microsoft.com/office/officeart/2005/8/layout/chevron2"/>
    <dgm:cxn modelId="{A1746AD3-A997-471A-8837-99D607F2A701}" type="presParOf" srcId="{139F1CC1-8C39-4854-AA02-DBD0B52CBE82}" destId="{61FAEA94-6C1E-43EA-869F-146908039C1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2375F8-7EB3-4309-83E6-DFECAAEFB0B1}" type="doc">
      <dgm:prSet loTypeId="urn:microsoft.com/office/officeart/2005/8/layout/equation1" loCatId="process" qsTypeId="urn:microsoft.com/office/officeart/2005/8/quickstyle/3d1" qsCatId="3D" csTypeId="urn:microsoft.com/office/officeart/2005/8/colors/colorful5" csCatId="colorful" phldr="1"/>
      <dgm:spPr/>
    </dgm:pt>
    <dgm:pt modelId="{4B490400-875D-4B24-AE9B-78DA7576CBE0}">
      <dgm:prSet phldrT="[Text]"/>
      <dgm:spPr>
        <a:solidFill>
          <a:schemeClr val="accent1">
            <a:lumMod val="50000"/>
          </a:schemeClr>
        </a:solidFill>
      </dgm:spPr>
      <dgm:t>
        <a:bodyPr/>
        <a:lstStyle/>
        <a:p>
          <a:r>
            <a:rPr lang="en-US" dirty="0" smtClean="0"/>
            <a:t>Safety Based on rules</a:t>
          </a:r>
          <a:endParaRPr lang="en-US" dirty="0"/>
        </a:p>
      </dgm:t>
    </dgm:pt>
    <dgm:pt modelId="{A83D775B-5B80-4BF4-9E0C-2430546EA7CA}" type="parTrans" cxnId="{41CEAF54-8F18-495F-B869-8910637EE23F}">
      <dgm:prSet/>
      <dgm:spPr/>
      <dgm:t>
        <a:bodyPr/>
        <a:lstStyle/>
        <a:p>
          <a:endParaRPr lang="en-US"/>
        </a:p>
      </dgm:t>
    </dgm:pt>
    <dgm:pt modelId="{BFE8972C-40E3-40F1-B3E1-52D086C2E1EA}" type="sibTrans" cxnId="{41CEAF54-8F18-495F-B869-8910637EE23F}">
      <dgm:prSet/>
      <dgm:spPr/>
      <dgm:t>
        <a:bodyPr/>
        <a:lstStyle/>
        <a:p>
          <a:endParaRPr lang="en-US"/>
        </a:p>
      </dgm:t>
    </dgm:pt>
    <dgm:pt modelId="{CA5FF237-E525-4DFB-9FBA-7159F2CCB024}">
      <dgm:prSet phldrT="[Text]"/>
      <dgm:spPr/>
      <dgm:t>
        <a:bodyPr/>
        <a:lstStyle/>
        <a:p>
          <a:r>
            <a:rPr lang="en-US" dirty="0" smtClean="0"/>
            <a:t>Safety based on Initiatives</a:t>
          </a:r>
          <a:endParaRPr lang="en-US" dirty="0"/>
        </a:p>
      </dgm:t>
    </dgm:pt>
    <dgm:pt modelId="{7323BF2C-2A38-4A9E-89D2-7597147B137A}" type="parTrans" cxnId="{CA91B693-8699-4EFC-A929-F87CEDE94AD2}">
      <dgm:prSet/>
      <dgm:spPr/>
      <dgm:t>
        <a:bodyPr/>
        <a:lstStyle/>
        <a:p>
          <a:endParaRPr lang="en-US"/>
        </a:p>
      </dgm:t>
    </dgm:pt>
    <dgm:pt modelId="{7B17428B-9BF7-4CA8-84EE-889E3F0493F1}" type="sibTrans" cxnId="{CA91B693-8699-4EFC-A929-F87CEDE94AD2}">
      <dgm:prSet/>
      <dgm:spPr/>
      <dgm:t>
        <a:bodyPr/>
        <a:lstStyle/>
        <a:p>
          <a:endParaRPr lang="en-US"/>
        </a:p>
      </dgm:t>
    </dgm:pt>
    <dgm:pt modelId="{CFA8AE8A-85FF-4FC8-8A16-6A4C082C472F}">
      <dgm:prSet phldrT="[Text]"/>
      <dgm:spPr/>
      <dgm:t>
        <a:bodyPr/>
        <a:lstStyle/>
        <a:p>
          <a:r>
            <a:rPr lang="en-US" dirty="0" smtClean="0"/>
            <a:t>Safety Performance </a:t>
          </a:r>
          <a:endParaRPr lang="en-US" dirty="0"/>
        </a:p>
      </dgm:t>
    </dgm:pt>
    <dgm:pt modelId="{4FDC5A73-7457-4152-A2EE-AA2A15E4F898}" type="parTrans" cxnId="{86B5C63E-D2E6-468E-B708-5A317B449A66}">
      <dgm:prSet/>
      <dgm:spPr/>
      <dgm:t>
        <a:bodyPr/>
        <a:lstStyle/>
        <a:p>
          <a:endParaRPr lang="en-US"/>
        </a:p>
      </dgm:t>
    </dgm:pt>
    <dgm:pt modelId="{D3004FFE-4F06-4135-B6A9-47ACE94C3621}" type="sibTrans" cxnId="{86B5C63E-D2E6-468E-B708-5A317B449A66}">
      <dgm:prSet/>
      <dgm:spPr/>
      <dgm:t>
        <a:bodyPr/>
        <a:lstStyle/>
        <a:p>
          <a:endParaRPr lang="en-US"/>
        </a:p>
      </dgm:t>
    </dgm:pt>
    <dgm:pt modelId="{02C61730-447E-4F2B-BD59-2A4DA0B2389F}" type="pres">
      <dgm:prSet presAssocID="{EC2375F8-7EB3-4309-83E6-DFECAAEFB0B1}" presName="linearFlow" presStyleCnt="0">
        <dgm:presLayoutVars>
          <dgm:dir/>
          <dgm:resizeHandles val="exact"/>
        </dgm:presLayoutVars>
      </dgm:prSet>
      <dgm:spPr/>
    </dgm:pt>
    <dgm:pt modelId="{94649730-C70E-4F10-96E4-C0124F1E4835}" type="pres">
      <dgm:prSet presAssocID="{4B490400-875D-4B24-AE9B-78DA7576CBE0}" presName="node" presStyleLbl="node1" presStyleIdx="0" presStyleCnt="3">
        <dgm:presLayoutVars>
          <dgm:bulletEnabled val="1"/>
        </dgm:presLayoutVars>
      </dgm:prSet>
      <dgm:spPr/>
      <dgm:t>
        <a:bodyPr/>
        <a:lstStyle/>
        <a:p>
          <a:endParaRPr lang="en-US"/>
        </a:p>
      </dgm:t>
    </dgm:pt>
    <dgm:pt modelId="{E12A9CF5-948F-40DE-AC7F-BBC68442F718}" type="pres">
      <dgm:prSet presAssocID="{BFE8972C-40E3-40F1-B3E1-52D086C2E1EA}" presName="spacerL" presStyleCnt="0"/>
      <dgm:spPr/>
    </dgm:pt>
    <dgm:pt modelId="{16400F24-D310-4300-8C1F-E209C98081C5}" type="pres">
      <dgm:prSet presAssocID="{BFE8972C-40E3-40F1-B3E1-52D086C2E1EA}" presName="sibTrans" presStyleLbl="sibTrans2D1" presStyleIdx="0" presStyleCnt="2"/>
      <dgm:spPr/>
      <dgm:t>
        <a:bodyPr/>
        <a:lstStyle/>
        <a:p>
          <a:endParaRPr lang="en-US"/>
        </a:p>
      </dgm:t>
    </dgm:pt>
    <dgm:pt modelId="{6421849B-35B3-4CE2-9D21-B74F86CC9430}" type="pres">
      <dgm:prSet presAssocID="{BFE8972C-40E3-40F1-B3E1-52D086C2E1EA}" presName="spacerR" presStyleCnt="0"/>
      <dgm:spPr/>
    </dgm:pt>
    <dgm:pt modelId="{1EFB1C66-B5E2-4CCD-B4D8-6818B281DC4F}" type="pres">
      <dgm:prSet presAssocID="{CA5FF237-E525-4DFB-9FBA-7159F2CCB024}" presName="node" presStyleLbl="node1" presStyleIdx="1" presStyleCnt="3">
        <dgm:presLayoutVars>
          <dgm:bulletEnabled val="1"/>
        </dgm:presLayoutVars>
      </dgm:prSet>
      <dgm:spPr/>
      <dgm:t>
        <a:bodyPr/>
        <a:lstStyle/>
        <a:p>
          <a:endParaRPr lang="en-US"/>
        </a:p>
      </dgm:t>
    </dgm:pt>
    <dgm:pt modelId="{773FA6AE-4424-447D-8FE0-58527A7D1889}" type="pres">
      <dgm:prSet presAssocID="{7B17428B-9BF7-4CA8-84EE-889E3F0493F1}" presName="spacerL" presStyleCnt="0"/>
      <dgm:spPr/>
    </dgm:pt>
    <dgm:pt modelId="{8CAA8230-E2F9-4634-AE40-172692491676}" type="pres">
      <dgm:prSet presAssocID="{7B17428B-9BF7-4CA8-84EE-889E3F0493F1}" presName="sibTrans" presStyleLbl="sibTrans2D1" presStyleIdx="1" presStyleCnt="2"/>
      <dgm:spPr/>
      <dgm:t>
        <a:bodyPr/>
        <a:lstStyle/>
        <a:p>
          <a:endParaRPr lang="en-US"/>
        </a:p>
      </dgm:t>
    </dgm:pt>
    <dgm:pt modelId="{E74B546F-5981-49C8-9B81-F39D29F0C90E}" type="pres">
      <dgm:prSet presAssocID="{7B17428B-9BF7-4CA8-84EE-889E3F0493F1}" presName="spacerR" presStyleCnt="0"/>
      <dgm:spPr/>
    </dgm:pt>
    <dgm:pt modelId="{BA36ACB5-30A1-480A-AD77-ABABCB097542}" type="pres">
      <dgm:prSet presAssocID="{CFA8AE8A-85FF-4FC8-8A16-6A4C082C472F}" presName="node" presStyleLbl="node1" presStyleIdx="2" presStyleCnt="3">
        <dgm:presLayoutVars>
          <dgm:bulletEnabled val="1"/>
        </dgm:presLayoutVars>
      </dgm:prSet>
      <dgm:spPr/>
      <dgm:t>
        <a:bodyPr/>
        <a:lstStyle/>
        <a:p>
          <a:endParaRPr lang="en-US"/>
        </a:p>
      </dgm:t>
    </dgm:pt>
  </dgm:ptLst>
  <dgm:cxnLst>
    <dgm:cxn modelId="{CA91B693-8699-4EFC-A929-F87CEDE94AD2}" srcId="{EC2375F8-7EB3-4309-83E6-DFECAAEFB0B1}" destId="{CA5FF237-E525-4DFB-9FBA-7159F2CCB024}" srcOrd="1" destOrd="0" parTransId="{7323BF2C-2A38-4A9E-89D2-7597147B137A}" sibTransId="{7B17428B-9BF7-4CA8-84EE-889E3F0493F1}"/>
    <dgm:cxn modelId="{7C9437D9-9898-485B-B864-85BE32D4B19A}" type="presOf" srcId="{CA5FF237-E525-4DFB-9FBA-7159F2CCB024}" destId="{1EFB1C66-B5E2-4CCD-B4D8-6818B281DC4F}" srcOrd="0" destOrd="0" presId="urn:microsoft.com/office/officeart/2005/8/layout/equation1"/>
    <dgm:cxn modelId="{41CEAF54-8F18-495F-B869-8910637EE23F}" srcId="{EC2375F8-7EB3-4309-83E6-DFECAAEFB0B1}" destId="{4B490400-875D-4B24-AE9B-78DA7576CBE0}" srcOrd="0" destOrd="0" parTransId="{A83D775B-5B80-4BF4-9E0C-2430546EA7CA}" sibTransId="{BFE8972C-40E3-40F1-B3E1-52D086C2E1EA}"/>
    <dgm:cxn modelId="{86D34AC1-F5A9-4633-8E7C-2BC374631266}" type="presOf" srcId="{4B490400-875D-4B24-AE9B-78DA7576CBE0}" destId="{94649730-C70E-4F10-96E4-C0124F1E4835}" srcOrd="0" destOrd="0" presId="urn:microsoft.com/office/officeart/2005/8/layout/equation1"/>
    <dgm:cxn modelId="{86B5C63E-D2E6-468E-B708-5A317B449A66}" srcId="{EC2375F8-7EB3-4309-83E6-DFECAAEFB0B1}" destId="{CFA8AE8A-85FF-4FC8-8A16-6A4C082C472F}" srcOrd="2" destOrd="0" parTransId="{4FDC5A73-7457-4152-A2EE-AA2A15E4F898}" sibTransId="{D3004FFE-4F06-4135-B6A9-47ACE94C3621}"/>
    <dgm:cxn modelId="{6C74D244-A7C1-46A1-A8A9-6F2AC4AD628B}" type="presOf" srcId="{BFE8972C-40E3-40F1-B3E1-52D086C2E1EA}" destId="{16400F24-D310-4300-8C1F-E209C98081C5}" srcOrd="0" destOrd="0" presId="urn:microsoft.com/office/officeart/2005/8/layout/equation1"/>
    <dgm:cxn modelId="{5344382A-34B9-49E7-8B54-57CFDC5CB30F}" type="presOf" srcId="{EC2375F8-7EB3-4309-83E6-DFECAAEFB0B1}" destId="{02C61730-447E-4F2B-BD59-2A4DA0B2389F}" srcOrd="0" destOrd="0" presId="urn:microsoft.com/office/officeart/2005/8/layout/equation1"/>
    <dgm:cxn modelId="{9E8B602C-4A1E-48B1-8E62-62D7FB08D6F3}" type="presOf" srcId="{CFA8AE8A-85FF-4FC8-8A16-6A4C082C472F}" destId="{BA36ACB5-30A1-480A-AD77-ABABCB097542}" srcOrd="0" destOrd="0" presId="urn:microsoft.com/office/officeart/2005/8/layout/equation1"/>
    <dgm:cxn modelId="{5041FA19-56D6-4B69-96BC-1536C3489F24}" type="presOf" srcId="{7B17428B-9BF7-4CA8-84EE-889E3F0493F1}" destId="{8CAA8230-E2F9-4634-AE40-172692491676}" srcOrd="0" destOrd="0" presId="urn:microsoft.com/office/officeart/2005/8/layout/equation1"/>
    <dgm:cxn modelId="{B8765963-E860-44BC-A955-937EE7BFDBBA}" type="presParOf" srcId="{02C61730-447E-4F2B-BD59-2A4DA0B2389F}" destId="{94649730-C70E-4F10-96E4-C0124F1E4835}" srcOrd="0" destOrd="0" presId="urn:microsoft.com/office/officeart/2005/8/layout/equation1"/>
    <dgm:cxn modelId="{B799DE81-61E0-4620-BBBD-C7422A052985}" type="presParOf" srcId="{02C61730-447E-4F2B-BD59-2A4DA0B2389F}" destId="{E12A9CF5-948F-40DE-AC7F-BBC68442F718}" srcOrd="1" destOrd="0" presId="urn:microsoft.com/office/officeart/2005/8/layout/equation1"/>
    <dgm:cxn modelId="{B7B61795-A3EF-4BBE-B844-7A0E9C08A3A5}" type="presParOf" srcId="{02C61730-447E-4F2B-BD59-2A4DA0B2389F}" destId="{16400F24-D310-4300-8C1F-E209C98081C5}" srcOrd="2" destOrd="0" presId="urn:microsoft.com/office/officeart/2005/8/layout/equation1"/>
    <dgm:cxn modelId="{A978C968-968A-42CE-B1C8-091CCCB70BF5}" type="presParOf" srcId="{02C61730-447E-4F2B-BD59-2A4DA0B2389F}" destId="{6421849B-35B3-4CE2-9D21-B74F86CC9430}" srcOrd="3" destOrd="0" presId="urn:microsoft.com/office/officeart/2005/8/layout/equation1"/>
    <dgm:cxn modelId="{10724942-ED48-4CE2-9458-8DA5BE3C57E9}" type="presParOf" srcId="{02C61730-447E-4F2B-BD59-2A4DA0B2389F}" destId="{1EFB1C66-B5E2-4CCD-B4D8-6818B281DC4F}" srcOrd="4" destOrd="0" presId="urn:microsoft.com/office/officeart/2005/8/layout/equation1"/>
    <dgm:cxn modelId="{537A5D77-BBC6-4CE9-9586-347964CAC94A}" type="presParOf" srcId="{02C61730-447E-4F2B-BD59-2A4DA0B2389F}" destId="{773FA6AE-4424-447D-8FE0-58527A7D1889}" srcOrd="5" destOrd="0" presId="urn:microsoft.com/office/officeart/2005/8/layout/equation1"/>
    <dgm:cxn modelId="{FED6CA66-17DC-4114-A0D2-A504DC0768B3}" type="presParOf" srcId="{02C61730-447E-4F2B-BD59-2A4DA0B2389F}" destId="{8CAA8230-E2F9-4634-AE40-172692491676}" srcOrd="6" destOrd="0" presId="urn:microsoft.com/office/officeart/2005/8/layout/equation1"/>
    <dgm:cxn modelId="{5535FDFC-BEDE-4ABF-8A4B-361B0D99C6DD}" type="presParOf" srcId="{02C61730-447E-4F2B-BD59-2A4DA0B2389F}" destId="{E74B546F-5981-49C8-9B81-F39D29F0C90E}" srcOrd="7" destOrd="0" presId="urn:microsoft.com/office/officeart/2005/8/layout/equation1"/>
    <dgm:cxn modelId="{687995E5-09ED-4FD0-841F-258317A5A575}" type="presParOf" srcId="{02C61730-447E-4F2B-BD59-2A4DA0B2389F}" destId="{BA36ACB5-30A1-480A-AD77-ABABCB09754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529C48-6DD4-489A-8247-CEBDA36227E8}"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n-US"/>
        </a:p>
      </dgm:t>
    </dgm:pt>
    <dgm:pt modelId="{D51443A1-3F47-4854-8835-E9FF2FDFF1A1}">
      <dgm:prSet phldrT="[Text]"/>
      <dgm:spPr/>
      <dgm:t>
        <a:bodyPr/>
        <a:lstStyle/>
        <a:p>
          <a:r>
            <a:rPr lang="en-US" dirty="0" smtClean="0"/>
            <a:t>Chemicals Assessment &amp;  Approval </a:t>
          </a:r>
          <a:endParaRPr lang="en-US" dirty="0"/>
        </a:p>
      </dgm:t>
    </dgm:pt>
    <dgm:pt modelId="{32D9C5C9-C592-48E6-AE87-5583B1E6D23E}" type="parTrans" cxnId="{AF8C2482-E69A-4F7F-BF19-679247223D6B}">
      <dgm:prSet/>
      <dgm:spPr/>
      <dgm:t>
        <a:bodyPr/>
        <a:lstStyle/>
        <a:p>
          <a:endParaRPr lang="en-US"/>
        </a:p>
      </dgm:t>
    </dgm:pt>
    <dgm:pt modelId="{7E18AD74-8A47-42AB-AC2D-56E75E74CB1B}" type="sibTrans" cxnId="{AF8C2482-E69A-4F7F-BF19-679247223D6B}">
      <dgm:prSet/>
      <dgm:spPr>
        <a:ln>
          <a:solidFill>
            <a:schemeClr val="tx2"/>
          </a:solidFill>
        </a:ln>
      </dgm:spPr>
      <dgm:t>
        <a:bodyPr/>
        <a:lstStyle/>
        <a:p>
          <a:endParaRPr lang="en-US"/>
        </a:p>
      </dgm:t>
    </dgm:pt>
    <dgm:pt modelId="{57352C49-6B85-4366-A77A-7344E7B2E183}">
      <dgm:prSet phldrT="[Text]"/>
      <dgm:spPr/>
      <dgm:t>
        <a:bodyPr/>
        <a:lstStyle/>
        <a:p>
          <a:r>
            <a:rPr lang="en-US" dirty="0" smtClean="0"/>
            <a:t>Chemicals Handling</a:t>
          </a:r>
        </a:p>
      </dgm:t>
    </dgm:pt>
    <dgm:pt modelId="{6EBEA35D-59A8-49F7-A44B-EEDDB9C51005}" type="parTrans" cxnId="{CCDD676F-3A0C-43A7-B96B-A334D25815C8}">
      <dgm:prSet/>
      <dgm:spPr/>
      <dgm:t>
        <a:bodyPr/>
        <a:lstStyle/>
        <a:p>
          <a:endParaRPr lang="en-US"/>
        </a:p>
      </dgm:t>
    </dgm:pt>
    <dgm:pt modelId="{F922D906-8FCE-4CA3-8F71-19D059DF10DE}" type="sibTrans" cxnId="{CCDD676F-3A0C-43A7-B96B-A334D25815C8}">
      <dgm:prSet/>
      <dgm:spPr>
        <a:ln>
          <a:solidFill>
            <a:schemeClr val="tx2"/>
          </a:solidFill>
        </a:ln>
      </dgm:spPr>
      <dgm:t>
        <a:bodyPr/>
        <a:lstStyle/>
        <a:p>
          <a:endParaRPr lang="en-US" b="0"/>
        </a:p>
      </dgm:t>
    </dgm:pt>
    <dgm:pt modelId="{60DD0BC5-CB01-46C2-9A77-691C5CF52B5B}">
      <dgm:prSet phldrT="[Text]"/>
      <dgm:spPr/>
      <dgm:t>
        <a:bodyPr/>
        <a:lstStyle/>
        <a:p>
          <a:r>
            <a:rPr lang="en-US" dirty="0" smtClean="0"/>
            <a:t>Chemicals Storage</a:t>
          </a:r>
          <a:endParaRPr lang="en-US" dirty="0"/>
        </a:p>
      </dgm:t>
    </dgm:pt>
    <dgm:pt modelId="{49FD48C3-5CAC-4395-ACEF-DF514487CE0D}" type="parTrans" cxnId="{3CDC63DA-7C1F-4014-B5B0-BC5B73A05C82}">
      <dgm:prSet/>
      <dgm:spPr/>
      <dgm:t>
        <a:bodyPr/>
        <a:lstStyle/>
        <a:p>
          <a:endParaRPr lang="en-US"/>
        </a:p>
      </dgm:t>
    </dgm:pt>
    <dgm:pt modelId="{33327FD0-3404-4607-BBBD-D173DF66E727}" type="sibTrans" cxnId="{3CDC63DA-7C1F-4014-B5B0-BC5B73A05C82}">
      <dgm:prSet/>
      <dgm:spPr>
        <a:ln>
          <a:solidFill>
            <a:schemeClr val="tx2"/>
          </a:solidFill>
        </a:ln>
      </dgm:spPr>
      <dgm:t>
        <a:bodyPr/>
        <a:lstStyle/>
        <a:p>
          <a:endParaRPr lang="en-US"/>
        </a:p>
      </dgm:t>
    </dgm:pt>
    <dgm:pt modelId="{7FB068DC-4B43-4142-8D9C-7B54F7A13A32}">
      <dgm:prSet phldrT="[Text]"/>
      <dgm:spPr/>
      <dgm:t>
        <a:bodyPr/>
        <a:lstStyle/>
        <a:p>
          <a:r>
            <a:rPr lang="en-US" dirty="0" smtClean="0">
              <a:solidFill>
                <a:schemeClr val="tx1"/>
              </a:solidFill>
            </a:rPr>
            <a:t>Chemical Hazard Communication</a:t>
          </a:r>
          <a:endParaRPr lang="en-US" dirty="0">
            <a:solidFill>
              <a:schemeClr val="tx1"/>
            </a:solidFill>
          </a:endParaRPr>
        </a:p>
      </dgm:t>
    </dgm:pt>
    <dgm:pt modelId="{888EA115-F4B9-4BFE-83CF-F96DDD65EBED}" type="parTrans" cxnId="{8A904190-C9DF-4679-AAA4-EA5EF676789F}">
      <dgm:prSet/>
      <dgm:spPr/>
      <dgm:t>
        <a:bodyPr/>
        <a:lstStyle/>
        <a:p>
          <a:endParaRPr lang="en-US"/>
        </a:p>
      </dgm:t>
    </dgm:pt>
    <dgm:pt modelId="{059849E9-8129-4546-8261-267213A16A2C}" type="sibTrans" cxnId="{8A904190-C9DF-4679-AAA4-EA5EF676789F}">
      <dgm:prSet/>
      <dgm:spPr>
        <a:ln>
          <a:solidFill>
            <a:schemeClr val="tx2"/>
          </a:solidFill>
        </a:ln>
      </dgm:spPr>
      <dgm:t>
        <a:bodyPr/>
        <a:lstStyle/>
        <a:p>
          <a:endParaRPr lang="en-US"/>
        </a:p>
      </dgm:t>
    </dgm:pt>
    <dgm:pt modelId="{C0900B31-DCE9-4726-A379-08FC90AF0525}">
      <dgm:prSet phldrT="[Text]"/>
      <dgm:spPr>
        <a:solidFill>
          <a:srgbClr val="996600"/>
        </a:solidFill>
      </dgm:spPr>
      <dgm:t>
        <a:bodyPr/>
        <a:lstStyle/>
        <a:p>
          <a:r>
            <a:rPr lang="en-US" dirty="0" smtClean="0">
              <a:solidFill>
                <a:schemeClr val="tx1"/>
              </a:solidFill>
            </a:rPr>
            <a:t>Monitoring</a:t>
          </a:r>
          <a:endParaRPr lang="en-US" dirty="0">
            <a:solidFill>
              <a:schemeClr val="tx1"/>
            </a:solidFill>
          </a:endParaRPr>
        </a:p>
      </dgm:t>
    </dgm:pt>
    <dgm:pt modelId="{98B9998F-8247-4208-9FE1-E051F51BB327}" type="parTrans" cxnId="{5F63E2DD-A385-4C11-AA12-DE2FC89D3A92}">
      <dgm:prSet/>
      <dgm:spPr/>
      <dgm:t>
        <a:bodyPr/>
        <a:lstStyle/>
        <a:p>
          <a:endParaRPr lang="en-US"/>
        </a:p>
      </dgm:t>
    </dgm:pt>
    <dgm:pt modelId="{A336F0AE-E76E-4737-B0FB-01B69387428E}" type="sibTrans" cxnId="{5F63E2DD-A385-4C11-AA12-DE2FC89D3A92}">
      <dgm:prSet/>
      <dgm:spPr/>
      <dgm:t>
        <a:bodyPr/>
        <a:lstStyle/>
        <a:p>
          <a:endParaRPr lang="en-US"/>
        </a:p>
      </dgm:t>
    </dgm:pt>
    <dgm:pt modelId="{3EC0B110-0272-4B62-8131-C4612289DECC}">
      <dgm:prSet phldrT="[Text]"/>
      <dgm:spPr>
        <a:solidFill>
          <a:srgbClr val="CC6600"/>
        </a:solidFill>
      </dgm:spPr>
      <dgm:t>
        <a:bodyPr/>
        <a:lstStyle/>
        <a:p>
          <a:r>
            <a:rPr lang="en-US" dirty="0" smtClean="0">
              <a:solidFill>
                <a:schemeClr val="tx1"/>
              </a:solidFill>
            </a:rPr>
            <a:t>Emergency Response Planning</a:t>
          </a:r>
          <a:endParaRPr lang="en-US" dirty="0">
            <a:solidFill>
              <a:schemeClr val="tx1"/>
            </a:solidFill>
          </a:endParaRPr>
        </a:p>
      </dgm:t>
    </dgm:pt>
    <dgm:pt modelId="{6337056D-0986-4DCE-91AB-54B68891F8C1}" type="sibTrans" cxnId="{12A03205-E554-4FE2-B10B-34901F700A7E}">
      <dgm:prSet/>
      <dgm:spPr>
        <a:ln>
          <a:solidFill>
            <a:schemeClr val="tx1"/>
          </a:solidFill>
        </a:ln>
      </dgm:spPr>
      <dgm:t>
        <a:bodyPr/>
        <a:lstStyle/>
        <a:p>
          <a:endParaRPr lang="en-US"/>
        </a:p>
      </dgm:t>
    </dgm:pt>
    <dgm:pt modelId="{4A7A3A9D-CE84-476C-93DB-10059EC85216}" type="parTrans" cxnId="{12A03205-E554-4FE2-B10B-34901F700A7E}">
      <dgm:prSet/>
      <dgm:spPr/>
      <dgm:t>
        <a:bodyPr/>
        <a:lstStyle/>
        <a:p>
          <a:endParaRPr lang="en-US"/>
        </a:p>
      </dgm:t>
    </dgm:pt>
    <dgm:pt modelId="{54D9F89F-4AB9-4AA1-9D80-6D3F13B807DE}" type="pres">
      <dgm:prSet presAssocID="{F4529C48-6DD4-489A-8247-CEBDA36227E8}" presName="Name0" presStyleCnt="0">
        <dgm:presLayoutVars>
          <dgm:dir/>
          <dgm:resizeHandles val="exact"/>
        </dgm:presLayoutVars>
      </dgm:prSet>
      <dgm:spPr/>
      <dgm:t>
        <a:bodyPr/>
        <a:lstStyle/>
        <a:p>
          <a:endParaRPr lang="en-US"/>
        </a:p>
      </dgm:t>
    </dgm:pt>
    <dgm:pt modelId="{F5CD387B-DF19-42C4-B247-EDB50D1F7F45}" type="pres">
      <dgm:prSet presAssocID="{D51443A1-3F47-4854-8835-E9FF2FDFF1A1}" presName="node" presStyleLbl="node1" presStyleIdx="0" presStyleCnt="6">
        <dgm:presLayoutVars>
          <dgm:bulletEnabled val="1"/>
        </dgm:presLayoutVars>
      </dgm:prSet>
      <dgm:spPr/>
      <dgm:t>
        <a:bodyPr/>
        <a:lstStyle/>
        <a:p>
          <a:endParaRPr lang="en-US"/>
        </a:p>
      </dgm:t>
    </dgm:pt>
    <dgm:pt modelId="{4927E06F-B1D9-4101-AF98-F029DC917A32}" type="pres">
      <dgm:prSet presAssocID="{7E18AD74-8A47-42AB-AC2D-56E75E74CB1B}" presName="sibTrans" presStyleLbl="sibTrans1D1" presStyleIdx="0" presStyleCnt="5"/>
      <dgm:spPr/>
      <dgm:t>
        <a:bodyPr/>
        <a:lstStyle/>
        <a:p>
          <a:endParaRPr lang="en-US"/>
        </a:p>
      </dgm:t>
    </dgm:pt>
    <dgm:pt modelId="{C6639409-F8D5-430A-9132-0BFEAAB30111}" type="pres">
      <dgm:prSet presAssocID="{7E18AD74-8A47-42AB-AC2D-56E75E74CB1B}" presName="connectorText" presStyleLbl="sibTrans1D1" presStyleIdx="0" presStyleCnt="5"/>
      <dgm:spPr/>
      <dgm:t>
        <a:bodyPr/>
        <a:lstStyle/>
        <a:p>
          <a:endParaRPr lang="en-US"/>
        </a:p>
      </dgm:t>
    </dgm:pt>
    <dgm:pt modelId="{6AAF357C-EA90-4C41-BF06-60E7D93A6FB3}" type="pres">
      <dgm:prSet presAssocID="{57352C49-6B85-4366-A77A-7344E7B2E183}" presName="node" presStyleLbl="node1" presStyleIdx="1" presStyleCnt="6">
        <dgm:presLayoutVars>
          <dgm:bulletEnabled val="1"/>
        </dgm:presLayoutVars>
      </dgm:prSet>
      <dgm:spPr/>
      <dgm:t>
        <a:bodyPr/>
        <a:lstStyle/>
        <a:p>
          <a:endParaRPr lang="en-US"/>
        </a:p>
      </dgm:t>
    </dgm:pt>
    <dgm:pt modelId="{9A22A002-639E-4E1F-A946-B029CD6A35AA}" type="pres">
      <dgm:prSet presAssocID="{F922D906-8FCE-4CA3-8F71-19D059DF10DE}" presName="sibTrans" presStyleLbl="sibTrans1D1" presStyleIdx="1" presStyleCnt="5"/>
      <dgm:spPr/>
      <dgm:t>
        <a:bodyPr/>
        <a:lstStyle/>
        <a:p>
          <a:endParaRPr lang="en-US"/>
        </a:p>
      </dgm:t>
    </dgm:pt>
    <dgm:pt modelId="{BAD6B0B5-2CAE-40E8-853D-8855C7A0C229}" type="pres">
      <dgm:prSet presAssocID="{F922D906-8FCE-4CA3-8F71-19D059DF10DE}" presName="connectorText" presStyleLbl="sibTrans1D1" presStyleIdx="1" presStyleCnt="5"/>
      <dgm:spPr/>
      <dgm:t>
        <a:bodyPr/>
        <a:lstStyle/>
        <a:p>
          <a:endParaRPr lang="en-US"/>
        </a:p>
      </dgm:t>
    </dgm:pt>
    <dgm:pt modelId="{D1F38292-5C7D-4B65-9746-90DA41C5CAFD}" type="pres">
      <dgm:prSet presAssocID="{60DD0BC5-CB01-46C2-9A77-691C5CF52B5B}" presName="node" presStyleLbl="node1" presStyleIdx="2" presStyleCnt="6">
        <dgm:presLayoutVars>
          <dgm:bulletEnabled val="1"/>
        </dgm:presLayoutVars>
      </dgm:prSet>
      <dgm:spPr/>
      <dgm:t>
        <a:bodyPr/>
        <a:lstStyle/>
        <a:p>
          <a:endParaRPr lang="en-US"/>
        </a:p>
      </dgm:t>
    </dgm:pt>
    <dgm:pt modelId="{79DAE86C-E10A-49C7-84CB-08A9B392C0BC}" type="pres">
      <dgm:prSet presAssocID="{33327FD0-3404-4607-BBBD-D173DF66E727}" presName="sibTrans" presStyleLbl="sibTrans1D1" presStyleIdx="2" presStyleCnt="5"/>
      <dgm:spPr/>
      <dgm:t>
        <a:bodyPr/>
        <a:lstStyle/>
        <a:p>
          <a:endParaRPr lang="en-US"/>
        </a:p>
      </dgm:t>
    </dgm:pt>
    <dgm:pt modelId="{C78C664F-3AB3-4851-B76D-3351B14843A9}" type="pres">
      <dgm:prSet presAssocID="{33327FD0-3404-4607-BBBD-D173DF66E727}" presName="connectorText" presStyleLbl="sibTrans1D1" presStyleIdx="2" presStyleCnt="5"/>
      <dgm:spPr/>
      <dgm:t>
        <a:bodyPr/>
        <a:lstStyle/>
        <a:p>
          <a:endParaRPr lang="en-US"/>
        </a:p>
      </dgm:t>
    </dgm:pt>
    <dgm:pt modelId="{5E68FD7D-5C64-446F-92AD-40C02CB1B23F}" type="pres">
      <dgm:prSet presAssocID="{7FB068DC-4B43-4142-8D9C-7B54F7A13A32}" presName="node" presStyleLbl="node1" presStyleIdx="3" presStyleCnt="6">
        <dgm:presLayoutVars>
          <dgm:bulletEnabled val="1"/>
        </dgm:presLayoutVars>
      </dgm:prSet>
      <dgm:spPr/>
      <dgm:t>
        <a:bodyPr/>
        <a:lstStyle/>
        <a:p>
          <a:endParaRPr lang="en-US"/>
        </a:p>
      </dgm:t>
    </dgm:pt>
    <dgm:pt modelId="{24931750-E7B9-4F3B-AB08-0232480CC455}" type="pres">
      <dgm:prSet presAssocID="{059849E9-8129-4546-8261-267213A16A2C}" presName="sibTrans" presStyleLbl="sibTrans1D1" presStyleIdx="3" presStyleCnt="5"/>
      <dgm:spPr/>
      <dgm:t>
        <a:bodyPr/>
        <a:lstStyle/>
        <a:p>
          <a:endParaRPr lang="en-US"/>
        </a:p>
      </dgm:t>
    </dgm:pt>
    <dgm:pt modelId="{5ECD585D-AA36-4F40-BB0F-7CA0ADA4FB8B}" type="pres">
      <dgm:prSet presAssocID="{059849E9-8129-4546-8261-267213A16A2C}" presName="connectorText" presStyleLbl="sibTrans1D1" presStyleIdx="3" presStyleCnt="5"/>
      <dgm:spPr/>
      <dgm:t>
        <a:bodyPr/>
        <a:lstStyle/>
        <a:p>
          <a:endParaRPr lang="en-US"/>
        </a:p>
      </dgm:t>
    </dgm:pt>
    <dgm:pt modelId="{32FD7B11-CBF6-4BBB-89E8-F713255BEBDC}" type="pres">
      <dgm:prSet presAssocID="{3EC0B110-0272-4B62-8131-C4612289DECC}" presName="node" presStyleLbl="node1" presStyleIdx="4" presStyleCnt="6">
        <dgm:presLayoutVars>
          <dgm:bulletEnabled val="1"/>
        </dgm:presLayoutVars>
      </dgm:prSet>
      <dgm:spPr/>
      <dgm:t>
        <a:bodyPr/>
        <a:lstStyle/>
        <a:p>
          <a:endParaRPr lang="en-US"/>
        </a:p>
      </dgm:t>
    </dgm:pt>
    <dgm:pt modelId="{1C044234-CE9F-4369-98C5-87DEF5D0C27A}" type="pres">
      <dgm:prSet presAssocID="{6337056D-0986-4DCE-91AB-54B68891F8C1}" presName="sibTrans" presStyleLbl="sibTrans1D1" presStyleIdx="4" presStyleCnt="5"/>
      <dgm:spPr/>
      <dgm:t>
        <a:bodyPr/>
        <a:lstStyle/>
        <a:p>
          <a:endParaRPr lang="en-US"/>
        </a:p>
      </dgm:t>
    </dgm:pt>
    <dgm:pt modelId="{A12AE679-23B9-4090-91A4-EE63B5EC3AB4}" type="pres">
      <dgm:prSet presAssocID="{6337056D-0986-4DCE-91AB-54B68891F8C1}" presName="connectorText" presStyleLbl="sibTrans1D1" presStyleIdx="4" presStyleCnt="5"/>
      <dgm:spPr/>
      <dgm:t>
        <a:bodyPr/>
        <a:lstStyle/>
        <a:p>
          <a:endParaRPr lang="en-US"/>
        </a:p>
      </dgm:t>
    </dgm:pt>
    <dgm:pt modelId="{25DF108F-C40E-4BED-8E44-A9248DE5856C}" type="pres">
      <dgm:prSet presAssocID="{C0900B31-DCE9-4726-A379-08FC90AF0525}" presName="node" presStyleLbl="node1" presStyleIdx="5" presStyleCnt="6">
        <dgm:presLayoutVars>
          <dgm:bulletEnabled val="1"/>
        </dgm:presLayoutVars>
      </dgm:prSet>
      <dgm:spPr/>
      <dgm:t>
        <a:bodyPr/>
        <a:lstStyle/>
        <a:p>
          <a:endParaRPr lang="en-US"/>
        </a:p>
      </dgm:t>
    </dgm:pt>
  </dgm:ptLst>
  <dgm:cxnLst>
    <dgm:cxn modelId="{C23791A9-6B17-4E7A-AB88-C2172DCCF1AD}" type="presOf" srcId="{6337056D-0986-4DCE-91AB-54B68891F8C1}" destId="{A12AE679-23B9-4090-91A4-EE63B5EC3AB4}" srcOrd="1" destOrd="0" presId="urn:microsoft.com/office/officeart/2005/8/layout/bProcess3"/>
    <dgm:cxn modelId="{A1B3DACF-51A9-416D-ABA8-ED656967CBA7}" type="presOf" srcId="{7E18AD74-8A47-42AB-AC2D-56E75E74CB1B}" destId="{4927E06F-B1D9-4101-AF98-F029DC917A32}" srcOrd="0" destOrd="0" presId="urn:microsoft.com/office/officeart/2005/8/layout/bProcess3"/>
    <dgm:cxn modelId="{8A904190-C9DF-4679-AAA4-EA5EF676789F}" srcId="{F4529C48-6DD4-489A-8247-CEBDA36227E8}" destId="{7FB068DC-4B43-4142-8D9C-7B54F7A13A32}" srcOrd="3" destOrd="0" parTransId="{888EA115-F4B9-4BFE-83CF-F96DDD65EBED}" sibTransId="{059849E9-8129-4546-8261-267213A16A2C}"/>
    <dgm:cxn modelId="{3CDC63DA-7C1F-4014-B5B0-BC5B73A05C82}" srcId="{F4529C48-6DD4-489A-8247-CEBDA36227E8}" destId="{60DD0BC5-CB01-46C2-9A77-691C5CF52B5B}" srcOrd="2" destOrd="0" parTransId="{49FD48C3-5CAC-4395-ACEF-DF514487CE0D}" sibTransId="{33327FD0-3404-4607-BBBD-D173DF66E727}"/>
    <dgm:cxn modelId="{E66D03DA-E549-4D1E-BB6A-81A2E95CDDBD}" type="presOf" srcId="{57352C49-6B85-4366-A77A-7344E7B2E183}" destId="{6AAF357C-EA90-4C41-BF06-60E7D93A6FB3}" srcOrd="0" destOrd="0" presId="urn:microsoft.com/office/officeart/2005/8/layout/bProcess3"/>
    <dgm:cxn modelId="{5B52CDAD-7C54-452F-8A78-1DBC1074F048}" type="presOf" srcId="{F922D906-8FCE-4CA3-8F71-19D059DF10DE}" destId="{9A22A002-639E-4E1F-A946-B029CD6A35AA}" srcOrd="0" destOrd="0" presId="urn:microsoft.com/office/officeart/2005/8/layout/bProcess3"/>
    <dgm:cxn modelId="{88B0B24C-5086-4199-B5AE-4766735D91B3}" type="presOf" srcId="{60DD0BC5-CB01-46C2-9A77-691C5CF52B5B}" destId="{D1F38292-5C7D-4B65-9746-90DA41C5CAFD}" srcOrd="0" destOrd="0" presId="urn:microsoft.com/office/officeart/2005/8/layout/bProcess3"/>
    <dgm:cxn modelId="{76596241-767F-47E4-BE30-D695E2B021AC}" type="presOf" srcId="{3EC0B110-0272-4B62-8131-C4612289DECC}" destId="{32FD7B11-CBF6-4BBB-89E8-F713255BEBDC}" srcOrd="0" destOrd="0" presId="urn:microsoft.com/office/officeart/2005/8/layout/bProcess3"/>
    <dgm:cxn modelId="{94893D3D-5B13-4CF3-BC02-B4AEB97042C2}" type="presOf" srcId="{33327FD0-3404-4607-BBBD-D173DF66E727}" destId="{79DAE86C-E10A-49C7-84CB-08A9B392C0BC}" srcOrd="0" destOrd="0" presId="urn:microsoft.com/office/officeart/2005/8/layout/bProcess3"/>
    <dgm:cxn modelId="{AF8C2482-E69A-4F7F-BF19-679247223D6B}" srcId="{F4529C48-6DD4-489A-8247-CEBDA36227E8}" destId="{D51443A1-3F47-4854-8835-E9FF2FDFF1A1}" srcOrd="0" destOrd="0" parTransId="{32D9C5C9-C592-48E6-AE87-5583B1E6D23E}" sibTransId="{7E18AD74-8A47-42AB-AC2D-56E75E74CB1B}"/>
    <dgm:cxn modelId="{65983F1F-0C8B-4468-BB71-85A0654F08D4}" type="presOf" srcId="{059849E9-8129-4546-8261-267213A16A2C}" destId="{5ECD585D-AA36-4F40-BB0F-7CA0ADA4FB8B}" srcOrd="1" destOrd="0" presId="urn:microsoft.com/office/officeart/2005/8/layout/bProcess3"/>
    <dgm:cxn modelId="{23A01876-6964-48DC-B3EF-44889D7E630C}" type="presOf" srcId="{059849E9-8129-4546-8261-267213A16A2C}" destId="{24931750-E7B9-4F3B-AB08-0232480CC455}" srcOrd="0" destOrd="0" presId="urn:microsoft.com/office/officeart/2005/8/layout/bProcess3"/>
    <dgm:cxn modelId="{FBB3BC09-25BB-4D29-AA79-E21A8CB6EF70}" type="presOf" srcId="{33327FD0-3404-4607-BBBD-D173DF66E727}" destId="{C78C664F-3AB3-4851-B76D-3351B14843A9}" srcOrd="1" destOrd="0" presId="urn:microsoft.com/office/officeart/2005/8/layout/bProcess3"/>
    <dgm:cxn modelId="{4B37C341-297B-4653-9342-EADE3BD617D9}" type="presOf" srcId="{D51443A1-3F47-4854-8835-E9FF2FDFF1A1}" destId="{F5CD387B-DF19-42C4-B247-EDB50D1F7F45}" srcOrd="0" destOrd="0" presId="urn:microsoft.com/office/officeart/2005/8/layout/bProcess3"/>
    <dgm:cxn modelId="{3C4B3ED1-8808-4E8D-B413-7EA9B42A0454}" type="presOf" srcId="{C0900B31-DCE9-4726-A379-08FC90AF0525}" destId="{25DF108F-C40E-4BED-8E44-A9248DE5856C}" srcOrd="0" destOrd="0" presId="urn:microsoft.com/office/officeart/2005/8/layout/bProcess3"/>
    <dgm:cxn modelId="{279AC5D9-45E4-47C8-AECC-A1E176084E7D}" type="presOf" srcId="{F4529C48-6DD4-489A-8247-CEBDA36227E8}" destId="{54D9F89F-4AB9-4AA1-9D80-6D3F13B807DE}" srcOrd="0" destOrd="0" presId="urn:microsoft.com/office/officeart/2005/8/layout/bProcess3"/>
    <dgm:cxn modelId="{A3067C10-9162-4BD2-8A41-910775801840}" type="presOf" srcId="{7FB068DC-4B43-4142-8D9C-7B54F7A13A32}" destId="{5E68FD7D-5C64-446F-92AD-40C02CB1B23F}" srcOrd="0" destOrd="0" presId="urn:microsoft.com/office/officeart/2005/8/layout/bProcess3"/>
    <dgm:cxn modelId="{5F63E2DD-A385-4C11-AA12-DE2FC89D3A92}" srcId="{F4529C48-6DD4-489A-8247-CEBDA36227E8}" destId="{C0900B31-DCE9-4726-A379-08FC90AF0525}" srcOrd="5" destOrd="0" parTransId="{98B9998F-8247-4208-9FE1-E051F51BB327}" sibTransId="{A336F0AE-E76E-4737-B0FB-01B69387428E}"/>
    <dgm:cxn modelId="{12A03205-E554-4FE2-B10B-34901F700A7E}" srcId="{F4529C48-6DD4-489A-8247-CEBDA36227E8}" destId="{3EC0B110-0272-4B62-8131-C4612289DECC}" srcOrd="4" destOrd="0" parTransId="{4A7A3A9D-CE84-476C-93DB-10059EC85216}" sibTransId="{6337056D-0986-4DCE-91AB-54B68891F8C1}"/>
    <dgm:cxn modelId="{DE05D36C-CDC9-4CAA-A949-8DCA4DEA66F1}" type="presOf" srcId="{6337056D-0986-4DCE-91AB-54B68891F8C1}" destId="{1C044234-CE9F-4369-98C5-87DEF5D0C27A}" srcOrd="0" destOrd="0" presId="urn:microsoft.com/office/officeart/2005/8/layout/bProcess3"/>
    <dgm:cxn modelId="{5F00A0A9-08D2-43A2-84F4-4248B22D8592}" type="presOf" srcId="{F922D906-8FCE-4CA3-8F71-19D059DF10DE}" destId="{BAD6B0B5-2CAE-40E8-853D-8855C7A0C229}" srcOrd="1" destOrd="0" presId="urn:microsoft.com/office/officeart/2005/8/layout/bProcess3"/>
    <dgm:cxn modelId="{1E787AF5-27AB-42EC-BE1E-B0AEA13C6AD8}" type="presOf" srcId="{7E18AD74-8A47-42AB-AC2D-56E75E74CB1B}" destId="{C6639409-F8D5-430A-9132-0BFEAAB30111}" srcOrd="1" destOrd="0" presId="urn:microsoft.com/office/officeart/2005/8/layout/bProcess3"/>
    <dgm:cxn modelId="{CCDD676F-3A0C-43A7-B96B-A334D25815C8}" srcId="{F4529C48-6DD4-489A-8247-CEBDA36227E8}" destId="{57352C49-6B85-4366-A77A-7344E7B2E183}" srcOrd="1" destOrd="0" parTransId="{6EBEA35D-59A8-49F7-A44B-EEDDB9C51005}" sibTransId="{F922D906-8FCE-4CA3-8F71-19D059DF10DE}"/>
    <dgm:cxn modelId="{87AE6C31-9BC0-418F-9968-73C8E0657B52}" type="presParOf" srcId="{54D9F89F-4AB9-4AA1-9D80-6D3F13B807DE}" destId="{F5CD387B-DF19-42C4-B247-EDB50D1F7F45}" srcOrd="0" destOrd="0" presId="urn:microsoft.com/office/officeart/2005/8/layout/bProcess3"/>
    <dgm:cxn modelId="{53AA7599-78FB-4A13-8AC4-0DFDC32F935B}" type="presParOf" srcId="{54D9F89F-4AB9-4AA1-9D80-6D3F13B807DE}" destId="{4927E06F-B1D9-4101-AF98-F029DC917A32}" srcOrd="1" destOrd="0" presId="urn:microsoft.com/office/officeart/2005/8/layout/bProcess3"/>
    <dgm:cxn modelId="{79D35CDB-7A21-43EC-96EF-37755098F479}" type="presParOf" srcId="{4927E06F-B1D9-4101-AF98-F029DC917A32}" destId="{C6639409-F8D5-430A-9132-0BFEAAB30111}" srcOrd="0" destOrd="0" presId="urn:microsoft.com/office/officeart/2005/8/layout/bProcess3"/>
    <dgm:cxn modelId="{AAE0C075-D3F3-46E9-BE7E-0FD3CC85A610}" type="presParOf" srcId="{54D9F89F-4AB9-4AA1-9D80-6D3F13B807DE}" destId="{6AAF357C-EA90-4C41-BF06-60E7D93A6FB3}" srcOrd="2" destOrd="0" presId="urn:microsoft.com/office/officeart/2005/8/layout/bProcess3"/>
    <dgm:cxn modelId="{7680866F-73CB-41D3-8157-BDD9E7A65D0C}" type="presParOf" srcId="{54D9F89F-4AB9-4AA1-9D80-6D3F13B807DE}" destId="{9A22A002-639E-4E1F-A946-B029CD6A35AA}" srcOrd="3" destOrd="0" presId="urn:microsoft.com/office/officeart/2005/8/layout/bProcess3"/>
    <dgm:cxn modelId="{F80DD4CC-B9CE-4C18-A77C-F816302D16C4}" type="presParOf" srcId="{9A22A002-639E-4E1F-A946-B029CD6A35AA}" destId="{BAD6B0B5-2CAE-40E8-853D-8855C7A0C229}" srcOrd="0" destOrd="0" presId="urn:microsoft.com/office/officeart/2005/8/layout/bProcess3"/>
    <dgm:cxn modelId="{3D80B64C-6326-4CF8-A6EC-9CBBEC51BB6B}" type="presParOf" srcId="{54D9F89F-4AB9-4AA1-9D80-6D3F13B807DE}" destId="{D1F38292-5C7D-4B65-9746-90DA41C5CAFD}" srcOrd="4" destOrd="0" presId="urn:microsoft.com/office/officeart/2005/8/layout/bProcess3"/>
    <dgm:cxn modelId="{7C94BE4E-EE76-4105-92F5-B5A5D0EB4887}" type="presParOf" srcId="{54D9F89F-4AB9-4AA1-9D80-6D3F13B807DE}" destId="{79DAE86C-E10A-49C7-84CB-08A9B392C0BC}" srcOrd="5" destOrd="0" presId="urn:microsoft.com/office/officeart/2005/8/layout/bProcess3"/>
    <dgm:cxn modelId="{DFF21D0B-F8C5-42CC-BF4E-38AB1DFBC4B2}" type="presParOf" srcId="{79DAE86C-E10A-49C7-84CB-08A9B392C0BC}" destId="{C78C664F-3AB3-4851-B76D-3351B14843A9}" srcOrd="0" destOrd="0" presId="urn:microsoft.com/office/officeart/2005/8/layout/bProcess3"/>
    <dgm:cxn modelId="{1D2C778A-1C4A-4FF4-B5CC-9ED05B262A42}" type="presParOf" srcId="{54D9F89F-4AB9-4AA1-9D80-6D3F13B807DE}" destId="{5E68FD7D-5C64-446F-92AD-40C02CB1B23F}" srcOrd="6" destOrd="0" presId="urn:microsoft.com/office/officeart/2005/8/layout/bProcess3"/>
    <dgm:cxn modelId="{62EAE710-F052-485A-90C8-4A39C59D499B}" type="presParOf" srcId="{54D9F89F-4AB9-4AA1-9D80-6D3F13B807DE}" destId="{24931750-E7B9-4F3B-AB08-0232480CC455}" srcOrd="7" destOrd="0" presId="urn:microsoft.com/office/officeart/2005/8/layout/bProcess3"/>
    <dgm:cxn modelId="{117B2A8D-DD95-419B-9C76-EFD7DEFEC628}" type="presParOf" srcId="{24931750-E7B9-4F3B-AB08-0232480CC455}" destId="{5ECD585D-AA36-4F40-BB0F-7CA0ADA4FB8B}" srcOrd="0" destOrd="0" presId="urn:microsoft.com/office/officeart/2005/8/layout/bProcess3"/>
    <dgm:cxn modelId="{A83F6587-58A7-4240-9C8B-C1F707433866}" type="presParOf" srcId="{54D9F89F-4AB9-4AA1-9D80-6D3F13B807DE}" destId="{32FD7B11-CBF6-4BBB-89E8-F713255BEBDC}" srcOrd="8" destOrd="0" presId="urn:microsoft.com/office/officeart/2005/8/layout/bProcess3"/>
    <dgm:cxn modelId="{C0683B32-8705-412C-9AC6-19AE8AB0CDF7}" type="presParOf" srcId="{54D9F89F-4AB9-4AA1-9D80-6D3F13B807DE}" destId="{1C044234-CE9F-4369-98C5-87DEF5D0C27A}" srcOrd="9" destOrd="0" presId="urn:microsoft.com/office/officeart/2005/8/layout/bProcess3"/>
    <dgm:cxn modelId="{5E778AA5-EF1B-411A-9B76-F55908E690BB}" type="presParOf" srcId="{1C044234-CE9F-4369-98C5-87DEF5D0C27A}" destId="{A12AE679-23B9-4090-91A4-EE63B5EC3AB4}" srcOrd="0" destOrd="0" presId="urn:microsoft.com/office/officeart/2005/8/layout/bProcess3"/>
    <dgm:cxn modelId="{BD23AE62-2DBD-41B1-9515-73F40279B6F3}" type="presParOf" srcId="{54D9F89F-4AB9-4AA1-9D80-6D3F13B807DE}" destId="{25DF108F-C40E-4BED-8E44-A9248DE5856C}"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D4C200-944A-4E46-88F0-C6D564868C6F}" type="doc">
      <dgm:prSet loTypeId="urn:microsoft.com/office/officeart/2009/layout/CircleArrowProcess" loCatId="process" qsTypeId="urn:microsoft.com/office/officeart/2005/8/quickstyle/3d1" qsCatId="3D" csTypeId="urn:microsoft.com/office/officeart/2005/8/colors/colorful5" csCatId="colorful" phldr="1"/>
      <dgm:spPr/>
      <dgm:t>
        <a:bodyPr/>
        <a:lstStyle/>
        <a:p>
          <a:endParaRPr lang="en-US"/>
        </a:p>
      </dgm:t>
    </dgm:pt>
    <dgm:pt modelId="{6142F924-809D-4B24-9335-5FD3B44123B8}">
      <dgm:prSet phldrT="[Text]"/>
      <dgm:spPr/>
      <dgm:t>
        <a:bodyPr/>
        <a:lstStyle/>
        <a:p>
          <a:r>
            <a:rPr lang="en-US" dirty="0" smtClean="0"/>
            <a:t>Team selection</a:t>
          </a:r>
          <a:endParaRPr lang="en-US" dirty="0"/>
        </a:p>
      </dgm:t>
    </dgm:pt>
    <dgm:pt modelId="{AA81652C-5983-48F3-8980-84A49256BFBB}" type="parTrans" cxnId="{845F131A-225B-48C2-BD4C-D6A121EBBF15}">
      <dgm:prSet/>
      <dgm:spPr/>
      <dgm:t>
        <a:bodyPr/>
        <a:lstStyle/>
        <a:p>
          <a:endParaRPr lang="en-US"/>
        </a:p>
      </dgm:t>
    </dgm:pt>
    <dgm:pt modelId="{1319141A-5136-4776-8319-39DEA3895D65}" type="sibTrans" cxnId="{845F131A-225B-48C2-BD4C-D6A121EBBF15}">
      <dgm:prSet/>
      <dgm:spPr/>
      <dgm:t>
        <a:bodyPr/>
        <a:lstStyle/>
        <a:p>
          <a:endParaRPr lang="en-US"/>
        </a:p>
      </dgm:t>
    </dgm:pt>
    <dgm:pt modelId="{000C378F-58E0-420E-AC0F-F3EF4AE177C3}">
      <dgm:prSet phldrT="[Text]"/>
      <dgm:spPr/>
      <dgm:t>
        <a:bodyPr/>
        <a:lstStyle/>
        <a:p>
          <a:r>
            <a:rPr lang="en-US" dirty="0" smtClean="0"/>
            <a:t>Examination</a:t>
          </a:r>
          <a:endParaRPr lang="en-US" dirty="0"/>
        </a:p>
      </dgm:t>
    </dgm:pt>
    <dgm:pt modelId="{C9F0CD75-2329-4826-AB13-667AEB34821C}" type="parTrans" cxnId="{9E126DB1-6A66-4115-8221-C5859EC2EB7D}">
      <dgm:prSet/>
      <dgm:spPr/>
      <dgm:t>
        <a:bodyPr/>
        <a:lstStyle/>
        <a:p>
          <a:endParaRPr lang="en-US"/>
        </a:p>
      </dgm:t>
    </dgm:pt>
    <dgm:pt modelId="{620D2ACB-896D-4C38-B3DE-E7612440D815}" type="sibTrans" cxnId="{9E126DB1-6A66-4115-8221-C5859EC2EB7D}">
      <dgm:prSet/>
      <dgm:spPr/>
      <dgm:t>
        <a:bodyPr/>
        <a:lstStyle/>
        <a:p>
          <a:endParaRPr lang="en-US"/>
        </a:p>
      </dgm:t>
    </dgm:pt>
    <dgm:pt modelId="{D3EB1764-59C9-434F-9ED2-6DB49E54AF9C}">
      <dgm:prSet phldrT="[Text]"/>
      <dgm:spPr/>
      <dgm:t>
        <a:bodyPr/>
        <a:lstStyle/>
        <a:p>
          <a:r>
            <a:rPr lang="en-US" dirty="0" smtClean="0"/>
            <a:t>Issuance of HSE Approval Certificate.</a:t>
          </a:r>
          <a:endParaRPr lang="en-US" dirty="0"/>
        </a:p>
      </dgm:t>
    </dgm:pt>
    <dgm:pt modelId="{95B507B9-11EF-42A1-A465-D0D58AC12F1C}" type="parTrans" cxnId="{DB89CDC9-724E-4010-9D4E-CB5C0BFBFA2D}">
      <dgm:prSet/>
      <dgm:spPr/>
      <dgm:t>
        <a:bodyPr/>
        <a:lstStyle/>
        <a:p>
          <a:endParaRPr lang="en-US"/>
        </a:p>
      </dgm:t>
    </dgm:pt>
    <dgm:pt modelId="{BAD7CA38-F549-4435-8C8D-6FD485CFC802}" type="sibTrans" cxnId="{DB89CDC9-724E-4010-9D4E-CB5C0BFBFA2D}">
      <dgm:prSet/>
      <dgm:spPr/>
      <dgm:t>
        <a:bodyPr/>
        <a:lstStyle/>
        <a:p>
          <a:endParaRPr lang="en-US"/>
        </a:p>
      </dgm:t>
    </dgm:pt>
    <dgm:pt modelId="{B24942F6-833A-4280-9441-E00CC347FE75}" type="pres">
      <dgm:prSet presAssocID="{00D4C200-944A-4E46-88F0-C6D564868C6F}" presName="Name0" presStyleCnt="0">
        <dgm:presLayoutVars>
          <dgm:chMax val="7"/>
          <dgm:chPref val="7"/>
          <dgm:dir/>
          <dgm:animLvl val="lvl"/>
        </dgm:presLayoutVars>
      </dgm:prSet>
      <dgm:spPr/>
      <dgm:t>
        <a:bodyPr/>
        <a:lstStyle/>
        <a:p>
          <a:endParaRPr lang="en-US"/>
        </a:p>
      </dgm:t>
    </dgm:pt>
    <dgm:pt modelId="{97B80204-2B06-4742-8F97-563CD5197986}" type="pres">
      <dgm:prSet presAssocID="{6142F924-809D-4B24-9335-5FD3B44123B8}" presName="Accent1" presStyleCnt="0"/>
      <dgm:spPr/>
    </dgm:pt>
    <dgm:pt modelId="{5284FB4F-E8C2-4EA9-88EE-627B5C552BB7}" type="pres">
      <dgm:prSet presAssocID="{6142F924-809D-4B24-9335-5FD3B44123B8}" presName="Accent" presStyleLbl="node1" presStyleIdx="0" presStyleCnt="3"/>
      <dgm:spPr/>
    </dgm:pt>
    <dgm:pt modelId="{C8DE10BE-F9F8-4825-9E6E-3536333C1B7C}" type="pres">
      <dgm:prSet presAssocID="{6142F924-809D-4B24-9335-5FD3B44123B8}" presName="Parent1" presStyleLbl="revTx" presStyleIdx="0" presStyleCnt="3">
        <dgm:presLayoutVars>
          <dgm:chMax val="1"/>
          <dgm:chPref val="1"/>
          <dgm:bulletEnabled val="1"/>
        </dgm:presLayoutVars>
      </dgm:prSet>
      <dgm:spPr/>
      <dgm:t>
        <a:bodyPr/>
        <a:lstStyle/>
        <a:p>
          <a:endParaRPr lang="en-US"/>
        </a:p>
      </dgm:t>
    </dgm:pt>
    <dgm:pt modelId="{B32F8CC9-C5CC-42FE-B486-7DE02A0E83CE}" type="pres">
      <dgm:prSet presAssocID="{000C378F-58E0-420E-AC0F-F3EF4AE177C3}" presName="Accent2" presStyleCnt="0"/>
      <dgm:spPr/>
    </dgm:pt>
    <dgm:pt modelId="{0FBBD305-82AB-4A86-A3CB-7450ECBDDFC6}" type="pres">
      <dgm:prSet presAssocID="{000C378F-58E0-420E-AC0F-F3EF4AE177C3}" presName="Accent" presStyleLbl="node1" presStyleIdx="1" presStyleCnt="3"/>
      <dgm:spPr/>
    </dgm:pt>
    <dgm:pt modelId="{D968DEF6-CEEB-46F6-BE8E-A28F429D1A9A}" type="pres">
      <dgm:prSet presAssocID="{000C378F-58E0-420E-AC0F-F3EF4AE177C3}" presName="Parent2" presStyleLbl="revTx" presStyleIdx="1" presStyleCnt="3">
        <dgm:presLayoutVars>
          <dgm:chMax val="1"/>
          <dgm:chPref val="1"/>
          <dgm:bulletEnabled val="1"/>
        </dgm:presLayoutVars>
      </dgm:prSet>
      <dgm:spPr/>
      <dgm:t>
        <a:bodyPr/>
        <a:lstStyle/>
        <a:p>
          <a:endParaRPr lang="en-US"/>
        </a:p>
      </dgm:t>
    </dgm:pt>
    <dgm:pt modelId="{BA2464DA-5441-4728-9DD8-FAB50BF31888}" type="pres">
      <dgm:prSet presAssocID="{D3EB1764-59C9-434F-9ED2-6DB49E54AF9C}" presName="Accent3" presStyleCnt="0"/>
      <dgm:spPr/>
    </dgm:pt>
    <dgm:pt modelId="{A4FCF97E-063D-43A2-B705-E3B05F1F2323}" type="pres">
      <dgm:prSet presAssocID="{D3EB1764-59C9-434F-9ED2-6DB49E54AF9C}" presName="Accent" presStyleLbl="node1" presStyleIdx="2" presStyleCnt="3"/>
      <dgm:spPr/>
    </dgm:pt>
    <dgm:pt modelId="{55996FE1-2996-49CE-B757-BB939B4ACD4D}" type="pres">
      <dgm:prSet presAssocID="{D3EB1764-59C9-434F-9ED2-6DB49E54AF9C}" presName="Parent3" presStyleLbl="revTx" presStyleIdx="2" presStyleCnt="3">
        <dgm:presLayoutVars>
          <dgm:chMax val="1"/>
          <dgm:chPref val="1"/>
          <dgm:bulletEnabled val="1"/>
        </dgm:presLayoutVars>
      </dgm:prSet>
      <dgm:spPr/>
      <dgm:t>
        <a:bodyPr/>
        <a:lstStyle/>
        <a:p>
          <a:endParaRPr lang="en-US"/>
        </a:p>
      </dgm:t>
    </dgm:pt>
  </dgm:ptLst>
  <dgm:cxnLst>
    <dgm:cxn modelId="{845F131A-225B-48C2-BD4C-D6A121EBBF15}" srcId="{00D4C200-944A-4E46-88F0-C6D564868C6F}" destId="{6142F924-809D-4B24-9335-5FD3B44123B8}" srcOrd="0" destOrd="0" parTransId="{AA81652C-5983-48F3-8980-84A49256BFBB}" sibTransId="{1319141A-5136-4776-8319-39DEA3895D65}"/>
    <dgm:cxn modelId="{DB89CDC9-724E-4010-9D4E-CB5C0BFBFA2D}" srcId="{00D4C200-944A-4E46-88F0-C6D564868C6F}" destId="{D3EB1764-59C9-434F-9ED2-6DB49E54AF9C}" srcOrd="2" destOrd="0" parTransId="{95B507B9-11EF-42A1-A465-D0D58AC12F1C}" sibTransId="{BAD7CA38-F549-4435-8C8D-6FD485CFC802}"/>
    <dgm:cxn modelId="{A05A4E63-CEE3-4980-9412-8933F6661A72}" type="presOf" srcId="{000C378F-58E0-420E-AC0F-F3EF4AE177C3}" destId="{D968DEF6-CEEB-46F6-BE8E-A28F429D1A9A}" srcOrd="0" destOrd="0" presId="urn:microsoft.com/office/officeart/2009/layout/CircleArrowProcess"/>
    <dgm:cxn modelId="{9E126DB1-6A66-4115-8221-C5859EC2EB7D}" srcId="{00D4C200-944A-4E46-88F0-C6D564868C6F}" destId="{000C378F-58E0-420E-AC0F-F3EF4AE177C3}" srcOrd="1" destOrd="0" parTransId="{C9F0CD75-2329-4826-AB13-667AEB34821C}" sibTransId="{620D2ACB-896D-4C38-B3DE-E7612440D815}"/>
    <dgm:cxn modelId="{3A453CA7-A782-44B6-A16F-D1055905181F}" type="presOf" srcId="{00D4C200-944A-4E46-88F0-C6D564868C6F}" destId="{B24942F6-833A-4280-9441-E00CC347FE75}" srcOrd="0" destOrd="0" presId="urn:microsoft.com/office/officeart/2009/layout/CircleArrowProcess"/>
    <dgm:cxn modelId="{8D161788-0F6F-459F-ADB7-1DE9A42F0844}" type="presOf" srcId="{D3EB1764-59C9-434F-9ED2-6DB49E54AF9C}" destId="{55996FE1-2996-49CE-B757-BB939B4ACD4D}" srcOrd="0" destOrd="0" presId="urn:microsoft.com/office/officeart/2009/layout/CircleArrowProcess"/>
    <dgm:cxn modelId="{4536ADCF-0C45-4718-AE2C-9AFF375982E8}" type="presOf" srcId="{6142F924-809D-4B24-9335-5FD3B44123B8}" destId="{C8DE10BE-F9F8-4825-9E6E-3536333C1B7C}" srcOrd="0" destOrd="0" presId="urn:microsoft.com/office/officeart/2009/layout/CircleArrowProcess"/>
    <dgm:cxn modelId="{5C0AE4C9-2244-4171-AD1B-341792D40681}" type="presParOf" srcId="{B24942F6-833A-4280-9441-E00CC347FE75}" destId="{97B80204-2B06-4742-8F97-563CD5197986}" srcOrd="0" destOrd="0" presId="urn:microsoft.com/office/officeart/2009/layout/CircleArrowProcess"/>
    <dgm:cxn modelId="{17F8F97A-7E31-4A76-A6E1-E8106E827AE6}" type="presParOf" srcId="{97B80204-2B06-4742-8F97-563CD5197986}" destId="{5284FB4F-E8C2-4EA9-88EE-627B5C552BB7}" srcOrd="0" destOrd="0" presId="urn:microsoft.com/office/officeart/2009/layout/CircleArrowProcess"/>
    <dgm:cxn modelId="{21A57D80-0364-4EB1-9755-EC952094F5D1}" type="presParOf" srcId="{B24942F6-833A-4280-9441-E00CC347FE75}" destId="{C8DE10BE-F9F8-4825-9E6E-3536333C1B7C}" srcOrd="1" destOrd="0" presId="urn:microsoft.com/office/officeart/2009/layout/CircleArrowProcess"/>
    <dgm:cxn modelId="{031BA10F-66E2-4D33-97CF-FBE32EA06820}" type="presParOf" srcId="{B24942F6-833A-4280-9441-E00CC347FE75}" destId="{B32F8CC9-C5CC-42FE-B486-7DE02A0E83CE}" srcOrd="2" destOrd="0" presId="urn:microsoft.com/office/officeart/2009/layout/CircleArrowProcess"/>
    <dgm:cxn modelId="{CBCF94A5-C1ED-4E3A-9EEB-AE4D53A5B097}" type="presParOf" srcId="{B32F8CC9-C5CC-42FE-B486-7DE02A0E83CE}" destId="{0FBBD305-82AB-4A86-A3CB-7450ECBDDFC6}" srcOrd="0" destOrd="0" presId="urn:microsoft.com/office/officeart/2009/layout/CircleArrowProcess"/>
    <dgm:cxn modelId="{DC545D33-6F21-49D1-84E6-B988C1169896}" type="presParOf" srcId="{B24942F6-833A-4280-9441-E00CC347FE75}" destId="{D968DEF6-CEEB-46F6-BE8E-A28F429D1A9A}" srcOrd="3" destOrd="0" presId="urn:microsoft.com/office/officeart/2009/layout/CircleArrowProcess"/>
    <dgm:cxn modelId="{13D56480-9811-427A-A48B-FD11F03A91C1}" type="presParOf" srcId="{B24942F6-833A-4280-9441-E00CC347FE75}" destId="{BA2464DA-5441-4728-9DD8-FAB50BF31888}" srcOrd="4" destOrd="0" presId="urn:microsoft.com/office/officeart/2009/layout/CircleArrowProcess"/>
    <dgm:cxn modelId="{E3CC84CB-4F7E-4263-8854-AC5CF08A20FD}" type="presParOf" srcId="{BA2464DA-5441-4728-9DD8-FAB50BF31888}" destId="{A4FCF97E-063D-43A2-B705-E3B05F1F2323}" srcOrd="0" destOrd="0" presId="urn:microsoft.com/office/officeart/2009/layout/CircleArrowProcess"/>
    <dgm:cxn modelId="{4F6B6C0F-CFA8-4DF2-9351-2038DECFA30B}" type="presParOf" srcId="{B24942F6-833A-4280-9441-E00CC347FE75}" destId="{55996FE1-2996-49CE-B757-BB939B4ACD4D}"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529C48-6DD4-489A-8247-CEBDA36227E8}"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n-US"/>
        </a:p>
      </dgm:t>
    </dgm:pt>
    <dgm:pt modelId="{D51443A1-3F47-4854-8835-E9FF2FDFF1A1}">
      <dgm:prSet phldrT="[Text]"/>
      <dgm:spPr/>
      <dgm:t>
        <a:bodyPr/>
        <a:lstStyle/>
        <a:p>
          <a:r>
            <a:rPr lang="en-US" dirty="0" smtClean="0"/>
            <a:t>Chemicals Assessment &amp;  Approval </a:t>
          </a:r>
          <a:endParaRPr lang="en-US" dirty="0"/>
        </a:p>
      </dgm:t>
    </dgm:pt>
    <dgm:pt modelId="{32D9C5C9-C592-48E6-AE87-5583B1E6D23E}" type="parTrans" cxnId="{AF8C2482-E69A-4F7F-BF19-679247223D6B}">
      <dgm:prSet/>
      <dgm:spPr/>
      <dgm:t>
        <a:bodyPr/>
        <a:lstStyle/>
        <a:p>
          <a:endParaRPr lang="en-US"/>
        </a:p>
      </dgm:t>
    </dgm:pt>
    <dgm:pt modelId="{7E18AD74-8A47-42AB-AC2D-56E75E74CB1B}" type="sibTrans" cxnId="{AF8C2482-E69A-4F7F-BF19-679247223D6B}">
      <dgm:prSet/>
      <dgm:spPr>
        <a:ln>
          <a:solidFill>
            <a:schemeClr val="tx2"/>
          </a:solidFill>
        </a:ln>
      </dgm:spPr>
      <dgm:t>
        <a:bodyPr/>
        <a:lstStyle/>
        <a:p>
          <a:endParaRPr lang="en-US"/>
        </a:p>
      </dgm:t>
    </dgm:pt>
    <dgm:pt modelId="{57352C49-6B85-4366-A77A-7344E7B2E183}">
      <dgm:prSet phldrT="[Text]"/>
      <dgm:spPr/>
      <dgm:t>
        <a:bodyPr/>
        <a:lstStyle/>
        <a:p>
          <a:r>
            <a:rPr lang="en-US" dirty="0" smtClean="0"/>
            <a:t>Chemicals Handling</a:t>
          </a:r>
        </a:p>
      </dgm:t>
    </dgm:pt>
    <dgm:pt modelId="{6EBEA35D-59A8-49F7-A44B-EEDDB9C51005}" type="parTrans" cxnId="{CCDD676F-3A0C-43A7-B96B-A334D25815C8}">
      <dgm:prSet/>
      <dgm:spPr/>
      <dgm:t>
        <a:bodyPr/>
        <a:lstStyle/>
        <a:p>
          <a:endParaRPr lang="en-US"/>
        </a:p>
      </dgm:t>
    </dgm:pt>
    <dgm:pt modelId="{F922D906-8FCE-4CA3-8F71-19D059DF10DE}" type="sibTrans" cxnId="{CCDD676F-3A0C-43A7-B96B-A334D25815C8}">
      <dgm:prSet/>
      <dgm:spPr>
        <a:ln>
          <a:solidFill>
            <a:schemeClr val="tx2"/>
          </a:solidFill>
        </a:ln>
      </dgm:spPr>
      <dgm:t>
        <a:bodyPr/>
        <a:lstStyle/>
        <a:p>
          <a:endParaRPr lang="en-US" b="0"/>
        </a:p>
      </dgm:t>
    </dgm:pt>
    <dgm:pt modelId="{60DD0BC5-CB01-46C2-9A77-691C5CF52B5B}">
      <dgm:prSet phldrT="[Text]"/>
      <dgm:spPr/>
      <dgm:t>
        <a:bodyPr/>
        <a:lstStyle/>
        <a:p>
          <a:r>
            <a:rPr lang="en-US" dirty="0" smtClean="0"/>
            <a:t>Chemicals Storage</a:t>
          </a:r>
          <a:endParaRPr lang="en-US" dirty="0"/>
        </a:p>
      </dgm:t>
    </dgm:pt>
    <dgm:pt modelId="{49FD48C3-5CAC-4395-ACEF-DF514487CE0D}" type="parTrans" cxnId="{3CDC63DA-7C1F-4014-B5B0-BC5B73A05C82}">
      <dgm:prSet/>
      <dgm:spPr/>
      <dgm:t>
        <a:bodyPr/>
        <a:lstStyle/>
        <a:p>
          <a:endParaRPr lang="en-US"/>
        </a:p>
      </dgm:t>
    </dgm:pt>
    <dgm:pt modelId="{33327FD0-3404-4607-BBBD-D173DF66E727}" type="sibTrans" cxnId="{3CDC63DA-7C1F-4014-B5B0-BC5B73A05C82}">
      <dgm:prSet/>
      <dgm:spPr>
        <a:ln>
          <a:solidFill>
            <a:schemeClr val="tx2"/>
          </a:solidFill>
        </a:ln>
      </dgm:spPr>
      <dgm:t>
        <a:bodyPr/>
        <a:lstStyle/>
        <a:p>
          <a:endParaRPr lang="en-US"/>
        </a:p>
      </dgm:t>
    </dgm:pt>
    <dgm:pt modelId="{7FB068DC-4B43-4142-8D9C-7B54F7A13A32}">
      <dgm:prSet phldrT="[Text]"/>
      <dgm:spPr/>
      <dgm:t>
        <a:bodyPr/>
        <a:lstStyle/>
        <a:p>
          <a:r>
            <a:rPr lang="en-US" dirty="0" smtClean="0">
              <a:solidFill>
                <a:schemeClr val="tx1"/>
              </a:solidFill>
            </a:rPr>
            <a:t>Chemical Hazard Communication</a:t>
          </a:r>
          <a:endParaRPr lang="en-US" dirty="0">
            <a:solidFill>
              <a:schemeClr val="tx1"/>
            </a:solidFill>
          </a:endParaRPr>
        </a:p>
      </dgm:t>
    </dgm:pt>
    <dgm:pt modelId="{888EA115-F4B9-4BFE-83CF-F96DDD65EBED}" type="parTrans" cxnId="{8A904190-C9DF-4679-AAA4-EA5EF676789F}">
      <dgm:prSet/>
      <dgm:spPr/>
      <dgm:t>
        <a:bodyPr/>
        <a:lstStyle/>
        <a:p>
          <a:endParaRPr lang="en-US"/>
        </a:p>
      </dgm:t>
    </dgm:pt>
    <dgm:pt modelId="{059849E9-8129-4546-8261-267213A16A2C}" type="sibTrans" cxnId="{8A904190-C9DF-4679-AAA4-EA5EF676789F}">
      <dgm:prSet/>
      <dgm:spPr>
        <a:ln>
          <a:solidFill>
            <a:schemeClr val="tx2"/>
          </a:solidFill>
        </a:ln>
      </dgm:spPr>
      <dgm:t>
        <a:bodyPr/>
        <a:lstStyle/>
        <a:p>
          <a:endParaRPr lang="en-US"/>
        </a:p>
      </dgm:t>
    </dgm:pt>
    <dgm:pt modelId="{C0900B31-DCE9-4726-A379-08FC90AF0525}">
      <dgm:prSet phldrT="[Text]"/>
      <dgm:spPr>
        <a:solidFill>
          <a:srgbClr val="996600"/>
        </a:solidFill>
      </dgm:spPr>
      <dgm:t>
        <a:bodyPr/>
        <a:lstStyle/>
        <a:p>
          <a:r>
            <a:rPr lang="en-US" dirty="0" smtClean="0">
              <a:solidFill>
                <a:schemeClr val="tx1"/>
              </a:solidFill>
            </a:rPr>
            <a:t>Monitoring</a:t>
          </a:r>
          <a:endParaRPr lang="en-US" dirty="0">
            <a:solidFill>
              <a:schemeClr val="tx1"/>
            </a:solidFill>
          </a:endParaRPr>
        </a:p>
      </dgm:t>
    </dgm:pt>
    <dgm:pt modelId="{98B9998F-8247-4208-9FE1-E051F51BB327}" type="parTrans" cxnId="{5F63E2DD-A385-4C11-AA12-DE2FC89D3A92}">
      <dgm:prSet/>
      <dgm:spPr/>
      <dgm:t>
        <a:bodyPr/>
        <a:lstStyle/>
        <a:p>
          <a:endParaRPr lang="en-US"/>
        </a:p>
      </dgm:t>
    </dgm:pt>
    <dgm:pt modelId="{A336F0AE-E76E-4737-B0FB-01B69387428E}" type="sibTrans" cxnId="{5F63E2DD-A385-4C11-AA12-DE2FC89D3A92}">
      <dgm:prSet/>
      <dgm:spPr/>
      <dgm:t>
        <a:bodyPr/>
        <a:lstStyle/>
        <a:p>
          <a:endParaRPr lang="en-US"/>
        </a:p>
      </dgm:t>
    </dgm:pt>
    <dgm:pt modelId="{3EC0B110-0272-4B62-8131-C4612289DECC}">
      <dgm:prSet phldrT="[Text]"/>
      <dgm:spPr>
        <a:solidFill>
          <a:srgbClr val="CC6600"/>
        </a:solidFill>
      </dgm:spPr>
      <dgm:t>
        <a:bodyPr/>
        <a:lstStyle/>
        <a:p>
          <a:r>
            <a:rPr lang="en-US" dirty="0" smtClean="0">
              <a:solidFill>
                <a:schemeClr val="tx1"/>
              </a:solidFill>
            </a:rPr>
            <a:t>Emergency Response Planning</a:t>
          </a:r>
          <a:endParaRPr lang="en-US" dirty="0">
            <a:solidFill>
              <a:schemeClr val="tx1"/>
            </a:solidFill>
          </a:endParaRPr>
        </a:p>
      </dgm:t>
    </dgm:pt>
    <dgm:pt modelId="{6337056D-0986-4DCE-91AB-54B68891F8C1}" type="sibTrans" cxnId="{12A03205-E554-4FE2-B10B-34901F700A7E}">
      <dgm:prSet/>
      <dgm:spPr>
        <a:ln>
          <a:solidFill>
            <a:schemeClr val="tx1"/>
          </a:solidFill>
        </a:ln>
      </dgm:spPr>
      <dgm:t>
        <a:bodyPr/>
        <a:lstStyle/>
        <a:p>
          <a:endParaRPr lang="en-US"/>
        </a:p>
      </dgm:t>
    </dgm:pt>
    <dgm:pt modelId="{4A7A3A9D-CE84-476C-93DB-10059EC85216}" type="parTrans" cxnId="{12A03205-E554-4FE2-B10B-34901F700A7E}">
      <dgm:prSet/>
      <dgm:spPr/>
      <dgm:t>
        <a:bodyPr/>
        <a:lstStyle/>
        <a:p>
          <a:endParaRPr lang="en-US"/>
        </a:p>
      </dgm:t>
    </dgm:pt>
    <dgm:pt modelId="{54D9F89F-4AB9-4AA1-9D80-6D3F13B807DE}" type="pres">
      <dgm:prSet presAssocID="{F4529C48-6DD4-489A-8247-CEBDA36227E8}" presName="Name0" presStyleCnt="0">
        <dgm:presLayoutVars>
          <dgm:dir/>
          <dgm:resizeHandles val="exact"/>
        </dgm:presLayoutVars>
      </dgm:prSet>
      <dgm:spPr/>
      <dgm:t>
        <a:bodyPr/>
        <a:lstStyle/>
        <a:p>
          <a:endParaRPr lang="en-US"/>
        </a:p>
      </dgm:t>
    </dgm:pt>
    <dgm:pt modelId="{F5CD387B-DF19-42C4-B247-EDB50D1F7F45}" type="pres">
      <dgm:prSet presAssocID="{D51443A1-3F47-4854-8835-E9FF2FDFF1A1}" presName="node" presStyleLbl="node1" presStyleIdx="0" presStyleCnt="6">
        <dgm:presLayoutVars>
          <dgm:bulletEnabled val="1"/>
        </dgm:presLayoutVars>
      </dgm:prSet>
      <dgm:spPr/>
      <dgm:t>
        <a:bodyPr/>
        <a:lstStyle/>
        <a:p>
          <a:endParaRPr lang="en-US"/>
        </a:p>
      </dgm:t>
    </dgm:pt>
    <dgm:pt modelId="{4927E06F-B1D9-4101-AF98-F029DC917A32}" type="pres">
      <dgm:prSet presAssocID="{7E18AD74-8A47-42AB-AC2D-56E75E74CB1B}" presName="sibTrans" presStyleLbl="sibTrans1D1" presStyleIdx="0" presStyleCnt="5"/>
      <dgm:spPr/>
      <dgm:t>
        <a:bodyPr/>
        <a:lstStyle/>
        <a:p>
          <a:endParaRPr lang="en-US"/>
        </a:p>
      </dgm:t>
    </dgm:pt>
    <dgm:pt modelId="{C6639409-F8D5-430A-9132-0BFEAAB30111}" type="pres">
      <dgm:prSet presAssocID="{7E18AD74-8A47-42AB-AC2D-56E75E74CB1B}" presName="connectorText" presStyleLbl="sibTrans1D1" presStyleIdx="0" presStyleCnt="5"/>
      <dgm:spPr/>
      <dgm:t>
        <a:bodyPr/>
        <a:lstStyle/>
        <a:p>
          <a:endParaRPr lang="en-US"/>
        </a:p>
      </dgm:t>
    </dgm:pt>
    <dgm:pt modelId="{6AAF357C-EA90-4C41-BF06-60E7D93A6FB3}" type="pres">
      <dgm:prSet presAssocID="{57352C49-6B85-4366-A77A-7344E7B2E183}" presName="node" presStyleLbl="node1" presStyleIdx="1" presStyleCnt="6">
        <dgm:presLayoutVars>
          <dgm:bulletEnabled val="1"/>
        </dgm:presLayoutVars>
      </dgm:prSet>
      <dgm:spPr/>
      <dgm:t>
        <a:bodyPr/>
        <a:lstStyle/>
        <a:p>
          <a:endParaRPr lang="en-US"/>
        </a:p>
      </dgm:t>
    </dgm:pt>
    <dgm:pt modelId="{9A22A002-639E-4E1F-A946-B029CD6A35AA}" type="pres">
      <dgm:prSet presAssocID="{F922D906-8FCE-4CA3-8F71-19D059DF10DE}" presName="sibTrans" presStyleLbl="sibTrans1D1" presStyleIdx="1" presStyleCnt="5"/>
      <dgm:spPr/>
      <dgm:t>
        <a:bodyPr/>
        <a:lstStyle/>
        <a:p>
          <a:endParaRPr lang="en-US"/>
        </a:p>
      </dgm:t>
    </dgm:pt>
    <dgm:pt modelId="{BAD6B0B5-2CAE-40E8-853D-8855C7A0C229}" type="pres">
      <dgm:prSet presAssocID="{F922D906-8FCE-4CA3-8F71-19D059DF10DE}" presName="connectorText" presStyleLbl="sibTrans1D1" presStyleIdx="1" presStyleCnt="5"/>
      <dgm:spPr/>
      <dgm:t>
        <a:bodyPr/>
        <a:lstStyle/>
        <a:p>
          <a:endParaRPr lang="en-US"/>
        </a:p>
      </dgm:t>
    </dgm:pt>
    <dgm:pt modelId="{D1F38292-5C7D-4B65-9746-90DA41C5CAFD}" type="pres">
      <dgm:prSet presAssocID="{60DD0BC5-CB01-46C2-9A77-691C5CF52B5B}" presName="node" presStyleLbl="node1" presStyleIdx="2" presStyleCnt="6">
        <dgm:presLayoutVars>
          <dgm:bulletEnabled val="1"/>
        </dgm:presLayoutVars>
      </dgm:prSet>
      <dgm:spPr/>
      <dgm:t>
        <a:bodyPr/>
        <a:lstStyle/>
        <a:p>
          <a:endParaRPr lang="en-US"/>
        </a:p>
      </dgm:t>
    </dgm:pt>
    <dgm:pt modelId="{79DAE86C-E10A-49C7-84CB-08A9B392C0BC}" type="pres">
      <dgm:prSet presAssocID="{33327FD0-3404-4607-BBBD-D173DF66E727}" presName="sibTrans" presStyleLbl="sibTrans1D1" presStyleIdx="2" presStyleCnt="5"/>
      <dgm:spPr/>
      <dgm:t>
        <a:bodyPr/>
        <a:lstStyle/>
        <a:p>
          <a:endParaRPr lang="en-US"/>
        </a:p>
      </dgm:t>
    </dgm:pt>
    <dgm:pt modelId="{C78C664F-3AB3-4851-B76D-3351B14843A9}" type="pres">
      <dgm:prSet presAssocID="{33327FD0-3404-4607-BBBD-D173DF66E727}" presName="connectorText" presStyleLbl="sibTrans1D1" presStyleIdx="2" presStyleCnt="5"/>
      <dgm:spPr/>
      <dgm:t>
        <a:bodyPr/>
        <a:lstStyle/>
        <a:p>
          <a:endParaRPr lang="en-US"/>
        </a:p>
      </dgm:t>
    </dgm:pt>
    <dgm:pt modelId="{5E68FD7D-5C64-446F-92AD-40C02CB1B23F}" type="pres">
      <dgm:prSet presAssocID="{7FB068DC-4B43-4142-8D9C-7B54F7A13A32}" presName="node" presStyleLbl="node1" presStyleIdx="3" presStyleCnt="6">
        <dgm:presLayoutVars>
          <dgm:bulletEnabled val="1"/>
        </dgm:presLayoutVars>
      </dgm:prSet>
      <dgm:spPr/>
      <dgm:t>
        <a:bodyPr/>
        <a:lstStyle/>
        <a:p>
          <a:endParaRPr lang="en-US"/>
        </a:p>
      </dgm:t>
    </dgm:pt>
    <dgm:pt modelId="{24931750-E7B9-4F3B-AB08-0232480CC455}" type="pres">
      <dgm:prSet presAssocID="{059849E9-8129-4546-8261-267213A16A2C}" presName="sibTrans" presStyleLbl="sibTrans1D1" presStyleIdx="3" presStyleCnt="5"/>
      <dgm:spPr/>
      <dgm:t>
        <a:bodyPr/>
        <a:lstStyle/>
        <a:p>
          <a:endParaRPr lang="en-US"/>
        </a:p>
      </dgm:t>
    </dgm:pt>
    <dgm:pt modelId="{5ECD585D-AA36-4F40-BB0F-7CA0ADA4FB8B}" type="pres">
      <dgm:prSet presAssocID="{059849E9-8129-4546-8261-267213A16A2C}" presName="connectorText" presStyleLbl="sibTrans1D1" presStyleIdx="3" presStyleCnt="5"/>
      <dgm:spPr/>
      <dgm:t>
        <a:bodyPr/>
        <a:lstStyle/>
        <a:p>
          <a:endParaRPr lang="en-US"/>
        </a:p>
      </dgm:t>
    </dgm:pt>
    <dgm:pt modelId="{32FD7B11-CBF6-4BBB-89E8-F713255BEBDC}" type="pres">
      <dgm:prSet presAssocID="{3EC0B110-0272-4B62-8131-C4612289DECC}" presName="node" presStyleLbl="node1" presStyleIdx="4" presStyleCnt="6">
        <dgm:presLayoutVars>
          <dgm:bulletEnabled val="1"/>
        </dgm:presLayoutVars>
      </dgm:prSet>
      <dgm:spPr/>
      <dgm:t>
        <a:bodyPr/>
        <a:lstStyle/>
        <a:p>
          <a:endParaRPr lang="en-US"/>
        </a:p>
      </dgm:t>
    </dgm:pt>
    <dgm:pt modelId="{1C044234-CE9F-4369-98C5-87DEF5D0C27A}" type="pres">
      <dgm:prSet presAssocID="{6337056D-0986-4DCE-91AB-54B68891F8C1}" presName="sibTrans" presStyleLbl="sibTrans1D1" presStyleIdx="4" presStyleCnt="5"/>
      <dgm:spPr/>
      <dgm:t>
        <a:bodyPr/>
        <a:lstStyle/>
        <a:p>
          <a:endParaRPr lang="en-US"/>
        </a:p>
      </dgm:t>
    </dgm:pt>
    <dgm:pt modelId="{A12AE679-23B9-4090-91A4-EE63B5EC3AB4}" type="pres">
      <dgm:prSet presAssocID="{6337056D-0986-4DCE-91AB-54B68891F8C1}" presName="connectorText" presStyleLbl="sibTrans1D1" presStyleIdx="4" presStyleCnt="5"/>
      <dgm:spPr/>
      <dgm:t>
        <a:bodyPr/>
        <a:lstStyle/>
        <a:p>
          <a:endParaRPr lang="en-US"/>
        </a:p>
      </dgm:t>
    </dgm:pt>
    <dgm:pt modelId="{25DF108F-C40E-4BED-8E44-A9248DE5856C}" type="pres">
      <dgm:prSet presAssocID="{C0900B31-DCE9-4726-A379-08FC90AF0525}" presName="node" presStyleLbl="node1" presStyleIdx="5" presStyleCnt="6">
        <dgm:presLayoutVars>
          <dgm:bulletEnabled val="1"/>
        </dgm:presLayoutVars>
      </dgm:prSet>
      <dgm:spPr/>
      <dgm:t>
        <a:bodyPr/>
        <a:lstStyle/>
        <a:p>
          <a:endParaRPr lang="en-US"/>
        </a:p>
      </dgm:t>
    </dgm:pt>
  </dgm:ptLst>
  <dgm:cxnLst>
    <dgm:cxn modelId="{3F961199-98DC-4AD6-BA71-7CAEA0D59257}" type="presOf" srcId="{33327FD0-3404-4607-BBBD-D173DF66E727}" destId="{79DAE86C-E10A-49C7-84CB-08A9B392C0BC}" srcOrd="0" destOrd="0" presId="urn:microsoft.com/office/officeart/2005/8/layout/bProcess3"/>
    <dgm:cxn modelId="{8A904190-C9DF-4679-AAA4-EA5EF676789F}" srcId="{F4529C48-6DD4-489A-8247-CEBDA36227E8}" destId="{7FB068DC-4B43-4142-8D9C-7B54F7A13A32}" srcOrd="3" destOrd="0" parTransId="{888EA115-F4B9-4BFE-83CF-F96DDD65EBED}" sibTransId="{059849E9-8129-4546-8261-267213A16A2C}"/>
    <dgm:cxn modelId="{5D36E95F-6A9C-42BC-99BC-17D1649969CA}" type="presOf" srcId="{7E18AD74-8A47-42AB-AC2D-56E75E74CB1B}" destId="{4927E06F-B1D9-4101-AF98-F029DC917A32}" srcOrd="0" destOrd="0" presId="urn:microsoft.com/office/officeart/2005/8/layout/bProcess3"/>
    <dgm:cxn modelId="{61950DD4-96AF-44F4-919C-490D66682A01}" type="presOf" srcId="{F4529C48-6DD4-489A-8247-CEBDA36227E8}" destId="{54D9F89F-4AB9-4AA1-9D80-6D3F13B807DE}" srcOrd="0" destOrd="0" presId="urn:microsoft.com/office/officeart/2005/8/layout/bProcess3"/>
    <dgm:cxn modelId="{7C227DD1-F806-4521-B9DA-9F19953CA0AE}" type="presOf" srcId="{F922D906-8FCE-4CA3-8F71-19D059DF10DE}" destId="{BAD6B0B5-2CAE-40E8-853D-8855C7A0C229}" srcOrd="1" destOrd="0" presId="urn:microsoft.com/office/officeart/2005/8/layout/bProcess3"/>
    <dgm:cxn modelId="{5F63E2DD-A385-4C11-AA12-DE2FC89D3A92}" srcId="{F4529C48-6DD4-489A-8247-CEBDA36227E8}" destId="{C0900B31-DCE9-4726-A379-08FC90AF0525}" srcOrd="5" destOrd="0" parTransId="{98B9998F-8247-4208-9FE1-E051F51BB327}" sibTransId="{A336F0AE-E76E-4737-B0FB-01B69387428E}"/>
    <dgm:cxn modelId="{060F59DC-8D54-4415-AF66-D6261E390752}" type="presOf" srcId="{6337056D-0986-4DCE-91AB-54B68891F8C1}" destId="{A12AE679-23B9-4090-91A4-EE63B5EC3AB4}" srcOrd="1" destOrd="0" presId="urn:microsoft.com/office/officeart/2005/8/layout/bProcess3"/>
    <dgm:cxn modelId="{D1150390-E241-41DD-952A-B4A862ED6A62}" type="presOf" srcId="{33327FD0-3404-4607-BBBD-D173DF66E727}" destId="{C78C664F-3AB3-4851-B76D-3351B14843A9}" srcOrd="1" destOrd="0" presId="urn:microsoft.com/office/officeart/2005/8/layout/bProcess3"/>
    <dgm:cxn modelId="{CF56FF1C-2DFC-439F-911B-D92E57C9CA84}" type="presOf" srcId="{7FB068DC-4B43-4142-8D9C-7B54F7A13A32}" destId="{5E68FD7D-5C64-446F-92AD-40C02CB1B23F}" srcOrd="0" destOrd="0" presId="urn:microsoft.com/office/officeart/2005/8/layout/bProcess3"/>
    <dgm:cxn modelId="{16455AB3-6CDF-4B2E-9800-25078FAA1AF7}" type="presOf" srcId="{C0900B31-DCE9-4726-A379-08FC90AF0525}" destId="{25DF108F-C40E-4BED-8E44-A9248DE5856C}" srcOrd="0" destOrd="0" presId="urn:microsoft.com/office/officeart/2005/8/layout/bProcess3"/>
    <dgm:cxn modelId="{A1E3C690-9015-4DD5-84A0-DC71004D9C99}" type="presOf" srcId="{57352C49-6B85-4366-A77A-7344E7B2E183}" destId="{6AAF357C-EA90-4C41-BF06-60E7D93A6FB3}" srcOrd="0" destOrd="0" presId="urn:microsoft.com/office/officeart/2005/8/layout/bProcess3"/>
    <dgm:cxn modelId="{D2EEFD56-C248-4D89-BD6C-0352376F3EFD}" type="presOf" srcId="{60DD0BC5-CB01-46C2-9A77-691C5CF52B5B}" destId="{D1F38292-5C7D-4B65-9746-90DA41C5CAFD}" srcOrd="0" destOrd="0" presId="urn:microsoft.com/office/officeart/2005/8/layout/bProcess3"/>
    <dgm:cxn modelId="{12A03205-E554-4FE2-B10B-34901F700A7E}" srcId="{F4529C48-6DD4-489A-8247-CEBDA36227E8}" destId="{3EC0B110-0272-4B62-8131-C4612289DECC}" srcOrd="4" destOrd="0" parTransId="{4A7A3A9D-CE84-476C-93DB-10059EC85216}" sibTransId="{6337056D-0986-4DCE-91AB-54B68891F8C1}"/>
    <dgm:cxn modelId="{33C55CCF-7681-44A3-8790-B717EA4BC43A}" type="presOf" srcId="{D51443A1-3F47-4854-8835-E9FF2FDFF1A1}" destId="{F5CD387B-DF19-42C4-B247-EDB50D1F7F45}" srcOrd="0" destOrd="0" presId="urn:microsoft.com/office/officeart/2005/8/layout/bProcess3"/>
    <dgm:cxn modelId="{CCDD676F-3A0C-43A7-B96B-A334D25815C8}" srcId="{F4529C48-6DD4-489A-8247-CEBDA36227E8}" destId="{57352C49-6B85-4366-A77A-7344E7B2E183}" srcOrd="1" destOrd="0" parTransId="{6EBEA35D-59A8-49F7-A44B-EEDDB9C51005}" sibTransId="{F922D906-8FCE-4CA3-8F71-19D059DF10DE}"/>
    <dgm:cxn modelId="{06B5078A-8736-4241-A970-10E27CFD2AC6}" type="presOf" srcId="{7E18AD74-8A47-42AB-AC2D-56E75E74CB1B}" destId="{C6639409-F8D5-430A-9132-0BFEAAB30111}" srcOrd="1" destOrd="0" presId="urn:microsoft.com/office/officeart/2005/8/layout/bProcess3"/>
    <dgm:cxn modelId="{5D3DD0D5-F68C-4FCB-8EE8-D70678B51D94}" type="presOf" srcId="{F922D906-8FCE-4CA3-8F71-19D059DF10DE}" destId="{9A22A002-639E-4E1F-A946-B029CD6A35AA}" srcOrd="0" destOrd="0" presId="urn:microsoft.com/office/officeart/2005/8/layout/bProcess3"/>
    <dgm:cxn modelId="{3CDC63DA-7C1F-4014-B5B0-BC5B73A05C82}" srcId="{F4529C48-6DD4-489A-8247-CEBDA36227E8}" destId="{60DD0BC5-CB01-46C2-9A77-691C5CF52B5B}" srcOrd="2" destOrd="0" parTransId="{49FD48C3-5CAC-4395-ACEF-DF514487CE0D}" sibTransId="{33327FD0-3404-4607-BBBD-D173DF66E727}"/>
    <dgm:cxn modelId="{AF8C2482-E69A-4F7F-BF19-679247223D6B}" srcId="{F4529C48-6DD4-489A-8247-CEBDA36227E8}" destId="{D51443A1-3F47-4854-8835-E9FF2FDFF1A1}" srcOrd="0" destOrd="0" parTransId="{32D9C5C9-C592-48E6-AE87-5583B1E6D23E}" sibTransId="{7E18AD74-8A47-42AB-AC2D-56E75E74CB1B}"/>
    <dgm:cxn modelId="{9810DC4F-9431-4DC8-9505-06D8594DF384}" type="presOf" srcId="{059849E9-8129-4546-8261-267213A16A2C}" destId="{24931750-E7B9-4F3B-AB08-0232480CC455}" srcOrd="0" destOrd="0" presId="urn:microsoft.com/office/officeart/2005/8/layout/bProcess3"/>
    <dgm:cxn modelId="{70A07CEE-4FC3-43F9-BF83-E0F17E00044A}" type="presOf" srcId="{059849E9-8129-4546-8261-267213A16A2C}" destId="{5ECD585D-AA36-4F40-BB0F-7CA0ADA4FB8B}" srcOrd="1" destOrd="0" presId="urn:microsoft.com/office/officeart/2005/8/layout/bProcess3"/>
    <dgm:cxn modelId="{5E7F71A2-F54B-4F23-A15B-D74BA0F979BF}" type="presOf" srcId="{6337056D-0986-4DCE-91AB-54B68891F8C1}" destId="{1C044234-CE9F-4369-98C5-87DEF5D0C27A}" srcOrd="0" destOrd="0" presId="urn:microsoft.com/office/officeart/2005/8/layout/bProcess3"/>
    <dgm:cxn modelId="{F3365FC5-3264-4EE2-B2E5-884D4B41357C}" type="presOf" srcId="{3EC0B110-0272-4B62-8131-C4612289DECC}" destId="{32FD7B11-CBF6-4BBB-89E8-F713255BEBDC}" srcOrd="0" destOrd="0" presId="urn:microsoft.com/office/officeart/2005/8/layout/bProcess3"/>
    <dgm:cxn modelId="{6567B579-14B0-4BC9-830E-9A6BF5D303D8}" type="presParOf" srcId="{54D9F89F-4AB9-4AA1-9D80-6D3F13B807DE}" destId="{F5CD387B-DF19-42C4-B247-EDB50D1F7F45}" srcOrd="0" destOrd="0" presId="urn:microsoft.com/office/officeart/2005/8/layout/bProcess3"/>
    <dgm:cxn modelId="{C83D351D-7C74-48FD-B1F7-96A0277E2EC7}" type="presParOf" srcId="{54D9F89F-4AB9-4AA1-9D80-6D3F13B807DE}" destId="{4927E06F-B1D9-4101-AF98-F029DC917A32}" srcOrd="1" destOrd="0" presId="urn:microsoft.com/office/officeart/2005/8/layout/bProcess3"/>
    <dgm:cxn modelId="{F9245B53-F858-4F70-838A-D570EC7A5109}" type="presParOf" srcId="{4927E06F-B1D9-4101-AF98-F029DC917A32}" destId="{C6639409-F8D5-430A-9132-0BFEAAB30111}" srcOrd="0" destOrd="0" presId="urn:microsoft.com/office/officeart/2005/8/layout/bProcess3"/>
    <dgm:cxn modelId="{135DD668-F3A7-4E8F-8CEB-6BEF2FA466A8}" type="presParOf" srcId="{54D9F89F-4AB9-4AA1-9D80-6D3F13B807DE}" destId="{6AAF357C-EA90-4C41-BF06-60E7D93A6FB3}" srcOrd="2" destOrd="0" presId="urn:microsoft.com/office/officeart/2005/8/layout/bProcess3"/>
    <dgm:cxn modelId="{355E7F93-ADC1-460F-8504-F960B47B2612}" type="presParOf" srcId="{54D9F89F-4AB9-4AA1-9D80-6D3F13B807DE}" destId="{9A22A002-639E-4E1F-A946-B029CD6A35AA}" srcOrd="3" destOrd="0" presId="urn:microsoft.com/office/officeart/2005/8/layout/bProcess3"/>
    <dgm:cxn modelId="{5F62E1B4-C61A-4254-8F3F-7279853154C8}" type="presParOf" srcId="{9A22A002-639E-4E1F-A946-B029CD6A35AA}" destId="{BAD6B0B5-2CAE-40E8-853D-8855C7A0C229}" srcOrd="0" destOrd="0" presId="urn:microsoft.com/office/officeart/2005/8/layout/bProcess3"/>
    <dgm:cxn modelId="{AFE11791-2780-438A-AB60-6531A0F8EA21}" type="presParOf" srcId="{54D9F89F-4AB9-4AA1-9D80-6D3F13B807DE}" destId="{D1F38292-5C7D-4B65-9746-90DA41C5CAFD}" srcOrd="4" destOrd="0" presId="urn:microsoft.com/office/officeart/2005/8/layout/bProcess3"/>
    <dgm:cxn modelId="{F2DE6CA0-5D4C-44EF-AC97-0AC2E97B6780}" type="presParOf" srcId="{54D9F89F-4AB9-4AA1-9D80-6D3F13B807DE}" destId="{79DAE86C-E10A-49C7-84CB-08A9B392C0BC}" srcOrd="5" destOrd="0" presId="urn:microsoft.com/office/officeart/2005/8/layout/bProcess3"/>
    <dgm:cxn modelId="{2996761A-95C3-4497-8252-C49D683EDD71}" type="presParOf" srcId="{79DAE86C-E10A-49C7-84CB-08A9B392C0BC}" destId="{C78C664F-3AB3-4851-B76D-3351B14843A9}" srcOrd="0" destOrd="0" presId="urn:microsoft.com/office/officeart/2005/8/layout/bProcess3"/>
    <dgm:cxn modelId="{BEE3367F-2C2A-437A-923D-06E49D0055A9}" type="presParOf" srcId="{54D9F89F-4AB9-4AA1-9D80-6D3F13B807DE}" destId="{5E68FD7D-5C64-446F-92AD-40C02CB1B23F}" srcOrd="6" destOrd="0" presId="urn:microsoft.com/office/officeart/2005/8/layout/bProcess3"/>
    <dgm:cxn modelId="{315341DE-195A-467B-ABAC-BF885BC232DC}" type="presParOf" srcId="{54D9F89F-4AB9-4AA1-9D80-6D3F13B807DE}" destId="{24931750-E7B9-4F3B-AB08-0232480CC455}" srcOrd="7" destOrd="0" presId="urn:microsoft.com/office/officeart/2005/8/layout/bProcess3"/>
    <dgm:cxn modelId="{610BC921-6BEE-49F3-AF4D-82EA995B6576}" type="presParOf" srcId="{24931750-E7B9-4F3B-AB08-0232480CC455}" destId="{5ECD585D-AA36-4F40-BB0F-7CA0ADA4FB8B}" srcOrd="0" destOrd="0" presId="urn:microsoft.com/office/officeart/2005/8/layout/bProcess3"/>
    <dgm:cxn modelId="{5A88462E-CF0C-40BE-A78B-EEB8550A898D}" type="presParOf" srcId="{54D9F89F-4AB9-4AA1-9D80-6D3F13B807DE}" destId="{32FD7B11-CBF6-4BBB-89E8-F713255BEBDC}" srcOrd="8" destOrd="0" presId="urn:microsoft.com/office/officeart/2005/8/layout/bProcess3"/>
    <dgm:cxn modelId="{F52ACA2A-C87D-4B8A-B7FC-094496FC1954}" type="presParOf" srcId="{54D9F89F-4AB9-4AA1-9D80-6D3F13B807DE}" destId="{1C044234-CE9F-4369-98C5-87DEF5D0C27A}" srcOrd="9" destOrd="0" presId="urn:microsoft.com/office/officeart/2005/8/layout/bProcess3"/>
    <dgm:cxn modelId="{9447A4F7-9ABD-475B-879F-C149539F919F}" type="presParOf" srcId="{1C044234-CE9F-4369-98C5-87DEF5D0C27A}" destId="{A12AE679-23B9-4090-91A4-EE63B5EC3AB4}" srcOrd="0" destOrd="0" presId="urn:microsoft.com/office/officeart/2005/8/layout/bProcess3"/>
    <dgm:cxn modelId="{4A4864BC-0F6A-456D-A7AD-BDE40019ABB0}" type="presParOf" srcId="{54D9F89F-4AB9-4AA1-9D80-6D3F13B807DE}" destId="{25DF108F-C40E-4BED-8E44-A9248DE5856C}"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574B10-AEF5-4F36-AF37-50B57CAF8DA3}"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A4763007-6BCF-4936-BC2B-EF166D026F67}">
      <dgm:prSet phldrT="[Text]"/>
      <dgm:spPr>
        <a:solidFill>
          <a:srgbClr val="996600"/>
        </a:solidFill>
      </dgm:spPr>
      <dgm:t>
        <a:bodyPr/>
        <a:lstStyle/>
        <a:p>
          <a:r>
            <a:rPr lang="en-US" dirty="0" smtClean="0"/>
            <a:t>Hazard Identification and assessment</a:t>
          </a:r>
          <a:endParaRPr lang="en-US" dirty="0"/>
        </a:p>
      </dgm:t>
    </dgm:pt>
    <dgm:pt modelId="{D9ECF067-1D60-4A07-880A-56379710740E}" type="parTrans" cxnId="{2AF7B761-1B67-4269-8A12-5C1E0396EAC6}">
      <dgm:prSet/>
      <dgm:spPr/>
      <dgm:t>
        <a:bodyPr/>
        <a:lstStyle/>
        <a:p>
          <a:endParaRPr lang="en-US"/>
        </a:p>
      </dgm:t>
    </dgm:pt>
    <dgm:pt modelId="{EB7AD5C2-67FF-4950-915B-A7E9CA89A821}" type="sibTrans" cxnId="{2AF7B761-1B67-4269-8A12-5C1E0396EAC6}">
      <dgm:prSet/>
      <dgm:spPr/>
      <dgm:t>
        <a:bodyPr/>
        <a:lstStyle/>
        <a:p>
          <a:endParaRPr lang="en-US"/>
        </a:p>
      </dgm:t>
    </dgm:pt>
    <dgm:pt modelId="{E633C8D6-ECE1-45C5-802B-0FAFCA51FE03}">
      <dgm:prSet phldrT="[Text]"/>
      <dgm:spPr>
        <a:solidFill>
          <a:schemeClr val="accent1">
            <a:lumMod val="50000"/>
          </a:schemeClr>
        </a:solidFill>
      </dgm:spPr>
      <dgm:t>
        <a:bodyPr/>
        <a:lstStyle/>
        <a:p>
          <a:r>
            <a:rPr lang="en-US" dirty="0" smtClean="0"/>
            <a:t>Adverse effects Identification </a:t>
          </a:r>
          <a:endParaRPr lang="en-US" dirty="0"/>
        </a:p>
      </dgm:t>
    </dgm:pt>
    <dgm:pt modelId="{61BFE07A-F8E4-4DEA-83F3-F1A30DA7C146}" type="parTrans" cxnId="{F25EB658-BE1F-4AE9-9595-B24A0FE46EFA}">
      <dgm:prSet/>
      <dgm:spPr/>
      <dgm:t>
        <a:bodyPr/>
        <a:lstStyle/>
        <a:p>
          <a:endParaRPr lang="en-US"/>
        </a:p>
      </dgm:t>
    </dgm:pt>
    <dgm:pt modelId="{DF3B2806-70BC-4022-B374-342195FA3D90}" type="sibTrans" cxnId="{F25EB658-BE1F-4AE9-9595-B24A0FE46EFA}">
      <dgm:prSet/>
      <dgm:spPr/>
      <dgm:t>
        <a:bodyPr/>
        <a:lstStyle/>
        <a:p>
          <a:endParaRPr lang="en-US"/>
        </a:p>
      </dgm:t>
    </dgm:pt>
    <dgm:pt modelId="{40DAB5ED-655A-40D8-A788-3529B9532B9F}">
      <dgm:prSet phldrT="[Text]"/>
      <dgm:spPr>
        <a:solidFill>
          <a:schemeClr val="accent2">
            <a:lumMod val="75000"/>
          </a:schemeClr>
        </a:solidFill>
      </dgm:spPr>
      <dgm:t>
        <a:bodyPr/>
        <a:lstStyle/>
        <a:p>
          <a:r>
            <a:rPr lang="en-US" dirty="0" smtClean="0"/>
            <a:t>Controls Identification</a:t>
          </a:r>
          <a:endParaRPr lang="en-US" dirty="0"/>
        </a:p>
      </dgm:t>
    </dgm:pt>
    <dgm:pt modelId="{D3BCA1A9-8C64-4AC8-B2F2-6E6A93773624}" type="parTrans" cxnId="{03899E21-207B-45A4-8A61-E1B88D0BCDEC}">
      <dgm:prSet/>
      <dgm:spPr/>
      <dgm:t>
        <a:bodyPr/>
        <a:lstStyle/>
        <a:p>
          <a:endParaRPr lang="en-US"/>
        </a:p>
      </dgm:t>
    </dgm:pt>
    <dgm:pt modelId="{88BCC028-F60E-4468-BDAF-41A5A7B9E519}" type="sibTrans" cxnId="{03899E21-207B-45A4-8A61-E1B88D0BCDEC}">
      <dgm:prSet/>
      <dgm:spPr/>
      <dgm:t>
        <a:bodyPr/>
        <a:lstStyle/>
        <a:p>
          <a:endParaRPr lang="en-US"/>
        </a:p>
      </dgm:t>
    </dgm:pt>
    <dgm:pt modelId="{141D7AB2-5D63-4B52-92ED-93BD38592CD7}" type="pres">
      <dgm:prSet presAssocID="{36574B10-AEF5-4F36-AF37-50B57CAF8DA3}" presName="Name0" presStyleCnt="0">
        <dgm:presLayoutVars>
          <dgm:chMax val="7"/>
          <dgm:chPref val="7"/>
          <dgm:dir/>
        </dgm:presLayoutVars>
      </dgm:prSet>
      <dgm:spPr/>
      <dgm:t>
        <a:bodyPr/>
        <a:lstStyle/>
        <a:p>
          <a:endParaRPr lang="en-US"/>
        </a:p>
      </dgm:t>
    </dgm:pt>
    <dgm:pt modelId="{51AFDC24-A762-4ECB-8275-A81718ED1C45}" type="pres">
      <dgm:prSet presAssocID="{36574B10-AEF5-4F36-AF37-50B57CAF8DA3}" presName="Name1" presStyleCnt="0"/>
      <dgm:spPr/>
    </dgm:pt>
    <dgm:pt modelId="{BA7419B4-B11D-4A4F-BFF5-DF11665077B9}" type="pres">
      <dgm:prSet presAssocID="{36574B10-AEF5-4F36-AF37-50B57CAF8DA3}" presName="cycle" presStyleCnt="0"/>
      <dgm:spPr/>
    </dgm:pt>
    <dgm:pt modelId="{A5A15245-3C98-4C5C-A8FE-1DE99749B00F}" type="pres">
      <dgm:prSet presAssocID="{36574B10-AEF5-4F36-AF37-50B57CAF8DA3}" presName="srcNode" presStyleLbl="node1" presStyleIdx="0" presStyleCnt="3"/>
      <dgm:spPr/>
    </dgm:pt>
    <dgm:pt modelId="{A26EAE73-1882-4C81-9D5C-8143C23621F6}" type="pres">
      <dgm:prSet presAssocID="{36574B10-AEF5-4F36-AF37-50B57CAF8DA3}" presName="conn" presStyleLbl="parChTrans1D2" presStyleIdx="0" presStyleCnt="1"/>
      <dgm:spPr/>
      <dgm:t>
        <a:bodyPr/>
        <a:lstStyle/>
        <a:p>
          <a:endParaRPr lang="en-US"/>
        </a:p>
      </dgm:t>
    </dgm:pt>
    <dgm:pt modelId="{4307D109-901B-40A8-B05E-D1837A5A7DEE}" type="pres">
      <dgm:prSet presAssocID="{36574B10-AEF5-4F36-AF37-50B57CAF8DA3}" presName="extraNode" presStyleLbl="node1" presStyleIdx="0" presStyleCnt="3"/>
      <dgm:spPr/>
    </dgm:pt>
    <dgm:pt modelId="{28EC2D8C-D021-42EC-B418-564777E6D8C3}" type="pres">
      <dgm:prSet presAssocID="{36574B10-AEF5-4F36-AF37-50B57CAF8DA3}" presName="dstNode" presStyleLbl="node1" presStyleIdx="0" presStyleCnt="3"/>
      <dgm:spPr/>
    </dgm:pt>
    <dgm:pt modelId="{56E04D27-C8C9-4147-A9B5-5E0CDF37CA7E}" type="pres">
      <dgm:prSet presAssocID="{A4763007-6BCF-4936-BC2B-EF166D026F67}" presName="text_1" presStyleLbl="node1" presStyleIdx="0" presStyleCnt="3">
        <dgm:presLayoutVars>
          <dgm:bulletEnabled val="1"/>
        </dgm:presLayoutVars>
      </dgm:prSet>
      <dgm:spPr/>
      <dgm:t>
        <a:bodyPr/>
        <a:lstStyle/>
        <a:p>
          <a:endParaRPr lang="en-US"/>
        </a:p>
      </dgm:t>
    </dgm:pt>
    <dgm:pt modelId="{45E22E7F-AD75-4C63-8C03-BAEFB7DC66CF}" type="pres">
      <dgm:prSet presAssocID="{A4763007-6BCF-4936-BC2B-EF166D026F67}" presName="accent_1" presStyleCnt="0"/>
      <dgm:spPr/>
    </dgm:pt>
    <dgm:pt modelId="{F3957139-875D-42D5-B3BF-2F44CE0E6000}" type="pres">
      <dgm:prSet presAssocID="{A4763007-6BCF-4936-BC2B-EF166D026F67}" presName="accentRepeatNode" presStyleLbl="solidFgAcc1" presStyleIdx="0" presStyleCnt="3"/>
      <dgm:spPr/>
    </dgm:pt>
    <dgm:pt modelId="{69F1FBD3-90FA-4168-B8BA-4BD0B9051B16}" type="pres">
      <dgm:prSet presAssocID="{E633C8D6-ECE1-45C5-802B-0FAFCA51FE03}" presName="text_2" presStyleLbl="node1" presStyleIdx="1" presStyleCnt="3">
        <dgm:presLayoutVars>
          <dgm:bulletEnabled val="1"/>
        </dgm:presLayoutVars>
      </dgm:prSet>
      <dgm:spPr/>
      <dgm:t>
        <a:bodyPr/>
        <a:lstStyle/>
        <a:p>
          <a:endParaRPr lang="en-US"/>
        </a:p>
      </dgm:t>
    </dgm:pt>
    <dgm:pt modelId="{02C03A88-ABB3-4155-A3D7-08298E4FCC93}" type="pres">
      <dgm:prSet presAssocID="{E633C8D6-ECE1-45C5-802B-0FAFCA51FE03}" presName="accent_2" presStyleCnt="0"/>
      <dgm:spPr/>
    </dgm:pt>
    <dgm:pt modelId="{0081972F-BE13-4578-B094-10E3636C399B}" type="pres">
      <dgm:prSet presAssocID="{E633C8D6-ECE1-45C5-802B-0FAFCA51FE03}" presName="accentRepeatNode" presStyleLbl="solidFgAcc1" presStyleIdx="1" presStyleCnt="3"/>
      <dgm:spPr/>
    </dgm:pt>
    <dgm:pt modelId="{FE4209CC-4817-46BD-BE19-DD921B97653F}" type="pres">
      <dgm:prSet presAssocID="{40DAB5ED-655A-40D8-A788-3529B9532B9F}" presName="text_3" presStyleLbl="node1" presStyleIdx="2" presStyleCnt="3">
        <dgm:presLayoutVars>
          <dgm:bulletEnabled val="1"/>
        </dgm:presLayoutVars>
      </dgm:prSet>
      <dgm:spPr/>
      <dgm:t>
        <a:bodyPr/>
        <a:lstStyle/>
        <a:p>
          <a:endParaRPr lang="en-US"/>
        </a:p>
      </dgm:t>
    </dgm:pt>
    <dgm:pt modelId="{FC3AA71F-32E3-422C-BE3D-675D7157178A}" type="pres">
      <dgm:prSet presAssocID="{40DAB5ED-655A-40D8-A788-3529B9532B9F}" presName="accent_3" presStyleCnt="0"/>
      <dgm:spPr/>
    </dgm:pt>
    <dgm:pt modelId="{4F43DBCD-A82A-48A0-82F7-48DBFDC5F91F}" type="pres">
      <dgm:prSet presAssocID="{40DAB5ED-655A-40D8-A788-3529B9532B9F}" presName="accentRepeatNode" presStyleLbl="solidFgAcc1" presStyleIdx="2" presStyleCnt="3"/>
      <dgm:spPr/>
    </dgm:pt>
  </dgm:ptLst>
  <dgm:cxnLst>
    <dgm:cxn modelId="{B51CE82D-CF48-4EA7-8BAA-E955970EA1CF}" type="presOf" srcId="{36574B10-AEF5-4F36-AF37-50B57CAF8DA3}" destId="{141D7AB2-5D63-4B52-92ED-93BD38592CD7}" srcOrd="0" destOrd="0" presId="urn:microsoft.com/office/officeart/2008/layout/VerticalCurvedList"/>
    <dgm:cxn modelId="{DCBCA40B-FC98-4C25-8285-6DF9F0848DAF}" type="presOf" srcId="{EB7AD5C2-67FF-4950-915B-A7E9CA89A821}" destId="{A26EAE73-1882-4C81-9D5C-8143C23621F6}" srcOrd="0" destOrd="0" presId="urn:microsoft.com/office/officeart/2008/layout/VerticalCurvedList"/>
    <dgm:cxn modelId="{F25EB658-BE1F-4AE9-9595-B24A0FE46EFA}" srcId="{36574B10-AEF5-4F36-AF37-50B57CAF8DA3}" destId="{E633C8D6-ECE1-45C5-802B-0FAFCA51FE03}" srcOrd="1" destOrd="0" parTransId="{61BFE07A-F8E4-4DEA-83F3-F1A30DA7C146}" sibTransId="{DF3B2806-70BC-4022-B374-342195FA3D90}"/>
    <dgm:cxn modelId="{CF91BBDF-4FA5-461D-B5A0-17E1562D3CC5}" type="presOf" srcId="{A4763007-6BCF-4936-BC2B-EF166D026F67}" destId="{56E04D27-C8C9-4147-A9B5-5E0CDF37CA7E}" srcOrd="0" destOrd="0" presId="urn:microsoft.com/office/officeart/2008/layout/VerticalCurvedList"/>
    <dgm:cxn modelId="{03899E21-207B-45A4-8A61-E1B88D0BCDEC}" srcId="{36574B10-AEF5-4F36-AF37-50B57CAF8DA3}" destId="{40DAB5ED-655A-40D8-A788-3529B9532B9F}" srcOrd="2" destOrd="0" parTransId="{D3BCA1A9-8C64-4AC8-B2F2-6E6A93773624}" sibTransId="{88BCC028-F60E-4468-BDAF-41A5A7B9E519}"/>
    <dgm:cxn modelId="{0E272266-D737-4043-A94A-4DB655828DF8}" type="presOf" srcId="{E633C8D6-ECE1-45C5-802B-0FAFCA51FE03}" destId="{69F1FBD3-90FA-4168-B8BA-4BD0B9051B16}" srcOrd="0" destOrd="0" presId="urn:microsoft.com/office/officeart/2008/layout/VerticalCurvedList"/>
    <dgm:cxn modelId="{2AF7B761-1B67-4269-8A12-5C1E0396EAC6}" srcId="{36574B10-AEF5-4F36-AF37-50B57CAF8DA3}" destId="{A4763007-6BCF-4936-BC2B-EF166D026F67}" srcOrd="0" destOrd="0" parTransId="{D9ECF067-1D60-4A07-880A-56379710740E}" sibTransId="{EB7AD5C2-67FF-4950-915B-A7E9CA89A821}"/>
    <dgm:cxn modelId="{FF042C85-1CBC-4B2A-9093-DD5F7B489285}" type="presOf" srcId="{40DAB5ED-655A-40D8-A788-3529B9532B9F}" destId="{FE4209CC-4817-46BD-BE19-DD921B97653F}" srcOrd="0" destOrd="0" presId="urn:microsoft.com/office/officeart/2008/layout/VerticalCurvedList"/>
    <dgm:cxn modelId="{A94C512B-0F22-4728-97F9-B21F24A71AB5}" type="presParOf" srcId="{141D7AB2-5D63-4B52-92ED-93BD38592CD7}" destId="{51AFDC24-A762-4ECB-8275-A81718ED1C45}" srcOrd="0" destOrd="0" presId="urn:microsoft.com/office/officeart/2008/layout/VerticalCurvedList"/>
    <dgm:cxn modelId="{21AF99AF-3BCD-4B0B-A65D-9632F1B35FFF}" type="presParOf" srcId="{51AFDC24-A762-4ECB-8275-A81718ED1C45}" destId="{BA7419B4-B11D-4A4F-BFF5-DF11665077B9}" srcOrd="0" destOrd="0" presId="urn:microsoft.com/office/officeart/2008/layout/VerticalCurvedList"/>
    <dgm:cxn modelId="{318AED82-DEF0-424A-80B3-3F2CE9EA60C1}" type="presParOf" srcId="{BA7419B4-B11D-4A4F-BFF5-DF11665077B9}" destId="{A5A15245-3C98-4C5C-A8FE-1DE99749B00F}" srcOrd="0" destOrd="0" presId="urn:microsoft.com/office/officeart/2008/layout/VerticalCurvedList"/>
    <dgm:cxn modelId="{88EA2511-7C68-4252-AA03-F874B4A7A298}" type="presParOf" srcId="{BA7419B4-B11D-4A4F-BFF5-DF11665077B9}" destId="{A26EAE73-1882-4C81-9D5C-8143C23621F6}" srcOrd="1" destOrd="0" presId="urn:microsoft.com/office/officeart/2008/layout/VerticalCurvedList"/>
    <dgm:cxn modelId="{BA095902-88ED-4717-8DC7-D21F11D705A4}" type="presParOf" srcId="{BA7419B4-B11D-4A4F-BFF5-DF11665077B9}" destId="{4307D109-901B-40A8-B05E-D1837A5A7DEE}" srcOrd="2" destOrd="0" presId="urn:microsoft.com/office/officeart/2008/layout/VerticalCurvedList"/>
    <dgm:cxn modelId="{E1BB465A-E66A-4D4E-BA4C-1D36FA4E37AD}" type="presParOf" srcId="{BA7419B4-B11D-4A4F-BFF5-DF11665077B9}" destId="{28EC2D8C-D021-42EC-B418-564777E6D8C3}" srcOrd="3" destOrd="0" presId="urn:microsoft.com/office/officeart/2008/layout/VerticalCurvedList"/>
    <dgm:cxn modelId="{86D64DF6-D2EF-47F1-B440-4B38204F1B0C}" type="presParOf" srcId="{51AFDC24-A762-4ECB-8275-A81718ED1C45}" destId="{56E04D27-C8C9-4147-A9B5-5E0CDF37CA7E}" srcOrd="1" destOrd="0" presId="urn:microsoft.com/office/officeart/2008/layout/VerticalCurvedList"/>
    <dgm:cxn modelId="{21439C78-EDEF-4F5B-953B-3F91200DCE6E}" type="presParOf" srcId="{51AFDC24-A762-4ECB-8275-A81718ED1C45}" destId="{45E22E7F-AD75-4C63-8C03-BAEFB7DC66CF}" srcOrd="2" destOrd="0" presId="urn:microsoft.com/office/officeart/2008/layout/VerticalCurvedList"/>
    <dgm:cxn modelId="{582AFA22-DDB0-4743-904A-10750A240282}" type="presParOf" srcId="{45E22E7F-AD75-4C63-8C03-BAEFB7DC66CF}" destId="{F3957139-875D-42D5-B3BF-2F44CE0E6000}" srcOrd="0" destOrd="0" presId="urn:microsoft.com/office/officeart/2008/layout/VerticalCurvedList"/>
    <dgm:cxn modelId="{3D1FC9E1-E6C5-4D1B-84E8-80CE65C96DAC}" type="presParOf" srcId="{51AFDC24-A762-4ECB-8275-A81718ED1C45}" destId="{69F1FBD3-90FA-4168-B8BA-4BD0B9051B16}" srcOrd="3" destOrd="0" presId="urn:microsoft.com/office/officeart/2008/layout/VerticalCurvedList"/>
    <dgm:cxn modelId="{6C4D8694-F8DF-450D-AC35-2B8723C49D9F}" type="presParOf" srcId="{51AFDC24-A762-4ECB-8275-A81718ED1C45}" destId="{02C03A88-ABB3-4155-A3D7-08298E4FCC93}" srcOrd="4" destOrd="0" presId="urn:microsoft.com/office/officeart/2008/layout/VerticalCurvedList"/>
    <dgm:cxn modelId="{4C92504D-91EE-4A2D-949F-4C4CF5B78E2C}" type="presParOf" srcId="{02C03A88-ABB3-4155-A3D7-08298E4FCC93}" destId="{0081972F-BE13-4578-B094-10E3636C399B}" srcOrd="0" destOrd="0" presId="urn:microsoft.com/office/officeart/2008/layout/VerticalCurvedList"/>
    <dgm:cxn modelId="{D741D7E2-666F-4229-AF5C-D8C95CDCA20E}" type="presParOf" srcId="{51AFDC24-A762-4ECB-8275-A81718ED1C45}" destId="{FE4209CC-4817-46BD-BE19-DD921B97653F}" srcOrd="5" destOrd="0" presId="urn:microsoft.com/office/officeart/2008/layout/VerticalCurvedList"/>
    <dgm:cxn modelId="{E7DF6F26-B942-4C6A-8333-6DD942E7AF06}" type="presParOf" srcId="{51AFDC24-A762-4ECB-8275-A81718ED1C45}" destId="{FC3AA71F-32E3-422C-BE3D-675D7157178A}" srcOrd="6" destOrd="0" presId="urn:microsoft.com/office/officeart/2008/layout/VerticalCurvedList"/>
    <dgm:cxn modelId="{EB4851A1-5EF6-469A-8D94-47D665A001F2}" type="presParOf" srcId="{FC3AA71F-32E3-422C-BE3D-675D7157178A}" destId="{4F43DBCD-A82A-48A0-82F7-48DBFDC5F91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529C48-6DD4-489A-8247-CEBDA36227E8}"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n-US"/>
        </a:p>
      </dgm:t>
    </dgm:pt>
    <dgm:pt modelId="{D51443A1-3F47-4854-8835-E9FF2FDFF1A1}">
      <dgm:prSet phldrT="[Text]"/>
      <dgm:spPr/>
      <dgm:t>
        <a:bodyPr/>
        <a:lstStyle/>
        <a:p>
          <a:r>
            <a:rPr lang="en-US" dirty="0" smtClean="0"/>
            <a:t>Chemicals Assessment &amp;  Approval </a:t>
          </a:r>
          <a:endParaRPr lang="en-US" dirty="0"/>
        </a:p>
      </dgm:t>
    </dgm:pt>
    <dgm:pt modelId="{32D9C5C9-C592-48E6-AE87-5583B1E6D23E}" type="parTrans" cxnId="{AF8C2482-E69A-4F7F-BF19-679247223D6B}">
      <dgm:prSet/>
      <dgm:spPr/>
      <dgm:t>
        <a:bodyPr/>
        <a:lstStyle/>
        <a:p>
          <a:endParaRPr lang="en-US"/>
        </a:p>
      </dgm:t>
    </dgm:pt>
    <dgm:pt modelId="{7E18AD74-8A47-42AB-AC2D-56E75E74CB1B}" type="sibTrans" cxnId="{AF8C2482-E69A-4F7F-BF19-679247223D6B}">
      <dgm:prSet/>
      <dgm:spPr>
        <a:ln>
          <a:solidFill>
            <a:schemeClr val="tx2"/>
          </a:solidFill>
        </a:ln>
      </dgm:spPr>
      <dgm:t>
        <a:bodyPr/>
        <a:lstStyle/>
        <a:p>
          <a:endParaRPr lang="en-US"/>
        </a:p>
      </dgm:t>
    </dgm:pt>
    <dgm:pt modelId="{57352C49-6B85-4366-A77A-7344E7B2E183}">
      <dgm:prSet phldrT="[Text]"/>
      <dgm:spPr/>
      <dgm:t>
        <a:bodyPr/>
        <a:lstStyle/>
        <a:p>
          <a:r>
            <a:rPr lang="en-US" dirty="0" smtClean="0"/>
            <a:t>Chemicals Handling</a:t>
          </a:r>
        </a:p>
      </dgm:t>
    </dgm:pt>
    <dgm:pt modelId="{6EBEA35D-59A8-49F7-A44B-EEDDB9C51005}" type="parTrans" cxnId="{CCDD676F-3A0C-43A7-B96B-A334D25815C8}">
      <dgm:prSet/>
      <dgm:spPr/>
      <dgm:t>
        <a:bodyPr/>
        <a:lstStyle/>
        <a:p>
          <a:endParaRPr lang="en-US"/>
        </a:p>
      </dgm:t>
    </dgm:pt>
    <dgm:pt modelId="{F922D906-8FCE-4CA3-8F71-19D059DF10DE}" type="sibTrans" cxnId="{CCDD676F-3A0C-43A7-B96B-A334D25815C8}">
      <dgm:prSet/>
      <dgm:spPr>
        <a:ln>
          <a:solidFill>
            <a:schemeClr val="tx2"/>
          </a:solidFill>
        </a:ln>
      </dgm:spPr>
      <dgm:t>
        <a:bodyPr/>
        <a:lstStyle/>
        <a:p>
          <a:endParaRPr lang="en-US" b="0"/>
        </a:p>
      </dgm:t>
    </dgm:pt>
    <dgm:pt modelId="{60DD0BC5-CB01-46C2-9A77-691C5CF52B5B}">
      <dgm:prSet phldrT="[Text]"/>
      <dgm:spPr/>
      <dgm:t>
        <a:bodyPr/>
        <a:lstStyle/>
        <a:p>
          <a:r>
            <a:rPr lang="en-US" dirty="0" smtClean="0"/>
            <a:t>Chemicals Storage</a:t>
          </a:r>
          <a:endParaRPr lang="en-US" dirty="0"/>
        </a:p>
      </dgm:t>
    </dgm:pt>
    <dgm:pt modelId="{49FD48C3-5CAC-4395-ACEF-DF514487CE0D}" type="parTrans" cxnId="{3CDC63DA-7C1F-4014-B5B0-BC5B73A05C82}">
      <dgm:prSet/>
      <dgm:spPr/>
      <dgm:t>
        <a:bodyPr/>
        <a:lstStyle/>
        <a:p>
          <a:endParaRPr lang="en-US"/>
        </a:p>
      </dgm:t>
    </dgm:pt>
    <dgm:pt modelId="{33327FD0-3404-4607-BBBD-D173DF66E727}" type="sibTrans" cxnId="{3CDC63DA-7C1F-4014-B5B0-BC5B73A05C82}">
      <dgm:prSet/>
      <dgm:spPr>
        <a:ln>
          <a:solidFill>
            <a:schemeClr val="tx2"/>
          </a:solidFill>
        </a:ln>
      </dgm:spPr>
      <dgm:t>
        <a:bodyPr/>
        <a:lstStyle/>
        <a:p>
          <a:endParaRPr lang="en-US"/>
        </a:p>
      </dgm:t>
    </dgm:pt>
    <dgm:pt modelId="{7FB068DC-4B43-4142-8D9C-7B54F7A13A32}">
      <dgm:prSet phldrT="[Text]"/>
      <dgm:spPr/>
      <dgm:t>
        <a:bodyPr/>
        <a:lstStyle/>
        <a:p>
          <a:r>
            <a:rPr lang="en-US" dirty="0" smtClean="0">
              <a:solidFill>
                <a:schemeClr val="tx1"/>
              </a:solidFill>
            </a:rPr>
            <a:t>Chemical Hazard Communication</a:t>
          </a:r>
          <a:endParaRPr lang="en-US" dirty="0">
            <a:solidFill>
              <a:schemeClr val="tx1"/>
            </a:solidFill>
          </a:endParaRPr>
        </a:p>
      </dgm:t>
    </dgm:pt>
    <dgm:pt modelId="{888EA115-F4B9-4BFE-83CF-F96DDD65EBED}" type="parTrans" cxnId="{8A904190-C9DF-4679-AAA4-EA5EF676789F}">
      <dgm:prSet/>
      <dgm:spPr/>
      <dgm:t>
        <a:bodyPr/>
        <a:lstStyle/>
        <a:p>
          <a:endParaRPr lang="en-US"/>
        </a:p>
      </dgm:t>
    </dgm:pt>
    <dgm:pt modelId="{059849E9-8129-4546-8261-267213A16A2C}" type="sibTrans" cxnId="{8A904190-C9DF-4679-AAA4-EA5EF676789F}">
      <dgm:prSet/>
      <dgm:spPr>
        <a:ln>
          <a:solidFill>
            <a:schemeClr val="tx2"/>
          </a:solidFill>
        </a:ln>
      </dgm:spPr>
      <dgm:t>
        <a:bodyPr/>
        <a:lstStyle/>
        <a:p>
          <a:endParaRPr lang="en-US"/>
        </a:p>
      </dgm:t>
    </dgm:pt>
    <dgm:pt modelId="{C0900B31-DCE9-4726-A379-08FC90AF0525}">
      <dgm:prSet phldrT="[Text]"/>
      <dgm:spPr>
        <a:solidFill>
          <a:srgbClr val="996600"/>
        </a:solidFill>
      </dgm:spPr>
      <dgm:t>
        <a:bodyPr/>
        <a:lstStyle/>
        <a:p>
          <a:r>
            <a:rPr lang="en-US" dirty="0" smtClean="0">
              <a:solidFill>
                <a:schemeClr val="tx1"/>
              </a:solidFill>
            </a:rPr>
            <a:t>Monitoring</a:t>
          </a:r>
          <a:endParaRPr lang="en-US" dirty="0">
            <a:solidFill>
              <a:schemeClr val="tx1"/>
            </a:solidFill>
          </a:endParaRPr>
        </a:p>
      </dgm:t>
    </dgm:pt>
    <dgm:pt modelId="{98B9998F-8247-4208-9FE1-E051F51BB327}" type="parTrans" cxnId="{5F63E2DD-A385-4C11-AA12-DE2FC89D3A92}">
      <dgm:prSet/>
      <dgm:spPr/>
      <dgm:t>
        <a:bodyPr/>
        <a:lstStyle/>
        <a:p>
          <a:endParaRPr lang="en-US"/>
        </a:p>
      </dgm:t>
    </dgm:pt>
    <dgm:pt modelId="{A336F0AE-E76E-4737-B0FB-01B69387428E}" type="sibTrans" cxnId="{5F63E2DD-A385-4C11-AA12-DE2FC89D3A92}">
      <dgm:prSet/>
      <dgm:spPr/>
      <dgm:t>
        <a:bodyPr/>
        <a:lstStyle/>
        <a:p>
          <a:endParaRPr lang="en-US"/>
        </a:p>
      </dgm:t>
    </dgm:pt>
    <dgm:pt modelId="{3EC0B110-0272-4B62-8131-C4612289DECC}">
      <dgm:prSet phldrT="[Text]"/>
      <dgm:spPr>
        <a:solidFill>
          <a:srgbClr val="CC6600"/>
        </a:solidFill>
      </dgm:spPr>
      <dgm:t>
        <a:bodyPr/>
        <a:lstStyle/>
        <a:p>
          <a:r>
            <a:rPr lang="en-US" dirty="0" smtClean="0">
              <a:solidFill>
                <a:schemeClr val="tx1"/>
              </a:solidFill>
            </a:rPr>
            <a:t>Emergency Response Planning</a:t>
          </a:r>
          <a:endParaRPr lang="en-US" dirty="0">
            <a:solidFill>
              <a:schemeClr val="tx1"/>
            </a:solidFill>
          </a:endParaRPr>
        </a:p>
      </dgm:t>
    </dgm:pt>
    <dgm:pt modelId="{6337056D-0986-4DCE-91AB-54B68891F8C1}" type="sibTrans" cxnId="{12A03205-E554-4FE2-B10B-34901F700A7E}">
      <dgm:prSet/>
      <dgm:spPr>
        <a:ln>
          <a:solidFill>
            <a:schemeClr val="tx1"/>
          </a:solidFill>
        </a:ln>
      </dgm:spPr>
      <dgm:t>
        <a:bodyPr/>
        <a:lstStyle/>
        <a:p>
          <a:endParaRPr lang="en-US"/>
        </a:p>
      </dgm:t>
    </dgm:pt>
    <dgm:pt modelId="{4A7A3A9D-CE84-476C-93DB-10059EC85216}" type="parTrans" cxnId="{12A03205-E554-4FE2-B10B-34901F700A7E}">
      <dgm:prSet/>
      <dgm:spPr/>
      <dgm:t>
        <a:bodyPr/>
        <a:lstStyle/>
        <a:p>
          <a:endParaRPr lang="en-US"/>
        </a:p>
      </dgm:t>
    </dgm:pt>
    <dgm:pt modelId="{54D9F89F-4AB9-4AA1-9D80-6D3F13B807DE}" type="pres">
      <dgm:prSet presAssocID="{F4529C48-6DD4-489A-8247-CEBDA36227E8}" presName="Name0" presStyleCnt="0">
        <dgm:presLayoutVars>
          <dgm:dir/>
          <dgm:resizeHandles val="exact"/>
        </dgm:presLayoutVars>
      </dgm:prSet>
      <dgm:spPr/>
      <dgm:t>
        <a:bodyPr/>
        <a:lstStyle/>
        <a:p>
          <a:endParaRPr lang="en-US"/>
        </a:p>
      </dgm:t>
    </dgm:pt>
    <dgm:pt modelId="{F5CD387B-DF19-42C4-B247-EDB50D1F7F45}" type="pres">
      <dgm:prSet presAssocID="{D51443A1-3F47-4854-8835-E9FF2FDFF1A1}" presName="node" presStyleLbl="node1" presStyleIdx="0" presStyleCnt="6">
        <dgm:presLayoutVars>
          <dgm:bulletEnabled val="1"/>
        </dgm:presLayoutVars>
      </dgm:prSet>
      <dgm:spPr/>
      <dgm:t>
        <a:bodyPr/>
        <a:lstStyle/>
        <a:p>
          <a:endParaRPr lang="en-US"/>
        </a:p>
      </dgm:t>
    </dgm:pt>
    <dgm:pt modelId="{4927E06F-B1D9-4101-AF98-F029DC917A32}" type="pres">
      <dgm:prSet presAssocID="{7E18AD74-8A47-42AB-AC2D-56E75E74CB1B}" presName="sibTrans" presStyleLbl="sibTrans1D1" presStyleIdx="0" presStyleCnt="5"/>
      <dgm:spPr/>
      <dgm:t>
        <a:bodyPr/>
        <a:lstStyle/>
        <a:p>
          <a:endParaRPr lang="en-US"/>
        </a:p>
      </dgm:t>
    </dgm:pt>
    <dgm:pt modelId="{C6639409-F8D5-430A-9132-0BFEAAB30111}" type="pres">
      <dgm:prSet presAssocID="{7E18AD74-8A47-42AB-AC2D-56E75E74CB1B}" presName="connectorText" presStyleLbl="sibTrans1D1" presStyleIdx="0" presStyleCnt="5"/>
      <dgm:spPr/>
      <dgm:t>
        <a:bodyPr/>
        <a:lstStyle/>
        <a:p>
          <a:endParaRPr lang="en-US"/>
        </a:p>
      </dgm:t>
    </dgm:pt>
    <dgm:pt modelId="{6AAF357C-EA90-4C41-BF06-60E7D93A6FB3}" type="pres">
      <dgm:prSet presAssocID="{57352C49-6B85-4366-A77A-7344E7B2E183}" presName="node" presStyleLbl="node1" presStyleIdx="1" presStyleCnt="6">
        <dgm:presLayoutVars>
          <dgm:bulletEnabled val="1"/>
        </dgm:presLayoutVars>
      </dgm:prSet>
      <dgm:spPr/>
      <dgm:t>
        <a:bodyPr/>
        <a:lstStyle/>
        <a:p>
          <a:endParaRPr lang="en-US"/>
        </a:p>
      </dgm:t>
    </dgm:pt>
    <dgm:pt modelId="{9A22A002-639E-4E1F-A946-B029CD6A35AA}" type="pres">
      <dgm:prSet presAssocID="{F922D906-8FCE-4CA3-8F71-19D059DF10DE}" presName="sibTrans" presStyleLbl="sibTrans1D1" presStyleIdx="1" presStyleCnt="5"/>
      <dgm:spPr/>
      <dgm:t>
        <a:bodyPr/>
        <a:lstStyle/>
        <a:p>
          <a:endParaRPr lang="en-US"/>
        </a:p>
      </dgm:t>
    </dgm:pt>
    <dgm:pt modelId="{BAD6B0B5-2CAE-40E8-853D-8855C7A0C229}" type="pres">
      <dgm:prSet presAssocID="{F922D906-8FCE-4CA3-8F71-19D059DF10DE}" presName="connectorText" presStyleLbl="sibTrans1D1" presStyleIdx="1" presStyleCnt="5"/>
      <dgm:spPr/>
      <dgm:t>
        <a:bodyPr/>
        <a:lstStyle/>
        <a:p>
          <a:endParaRPr lang="en-US"/>
        </a:p>
      </dgm:t>
    </dgm:pt>
    <dgm:pt modelId="{D1F38292-5C7D-4B65-9746-90DA41C5CAFD}" type="pres">
      <dgm:prSet presAssocID="{60DD0BC5-CB01-46C2-9A77-691C5CF52B5B}" presName="node" presStyleLbl="node1" presStyleIdx="2" presStyleCnt="6">
        <dgm:presLayoutVars>
          <dgm:bulletEnabled val="1"/>
        </dgm:presLayoutVars>
      </dgm:prSet>
      <dgm:spPr/>
      <dgm:t>
        <a:bodyPr/>
        <a:lstStyle/>
        <a:p>
          <a:endParaRPr lang="en-US"/>
        </a:p>
      </dgm:t>
    </dgm:pt>
    <dgm:pt modelId="{79DAE86C-E10A-49C7-84CB-08A9B392C0BC}" type="pres">
      <dgm:prSet presAssocID="{33327FD0-3404-4607-BBBD-D173DF66E727}" presName="sibTrans" presStyleLbl="sibTrans1D1" presStyleIdx="2" presStyleCnt="5"/>
      <dgm:spPr/>
      <dgm:t>
        <a:bodyPr/>
        <a:lstStyle/>
        <a:p>
          <a:endParaRPr lang="en-US"/>
        </a:p>
      </dgm:t>
    </dgm:pt>
    <dgm:pt modelId="{C78C664F-3AB3-4851-B76D-3351B14843A9}" type="pres">
      <dgm:prSet presAssocID="{33327FD0-3404-4607-BBBD-D173DF66E727}" presName="connectorText" presStyleLbl="sibTrans1D1" presStyleIdx="2" presStyleCnt="5"/>
      <dgm:spPr/>
      <dgm:t>
        <a:bodyPr/>
        <a:lstStyle/>
        <a:p>
          <a:endParaRPr lang="en-US"/>
        </a:p>
      </dgm:t>
    </dgm:pt>
    <dgm:pt modelId="{5E68FD7D-5C64-446F-92AD-40C02CB1B23F}" type="pres">
      <dgm:prSet presAssocID="{7FB068DC-4B43-4142-8D9C-7B54F7A13A32}" presName="node" presStyleLbl="node1" presStyleIdx="3" presStyleCnt="6">
        <dgm:presLayoutVars>
          <dgm:bulletEnabled val="1"/>
        </dgm:presLayoutVars>
      </dgm:prSet>
      <dgm:spPr/>
      <dgm:t>
        <a:bodyPr/>
        <a:lstStyle/>
        <a:p>
          <a:endParaRPr lang="en-US"/>
        </a:p>
      </dgm:t>
    </dgm:pt>
    <dgm:pt modelId="{24931750-E7B9-4F3B-AB08-0232480CC455}" type="pres">
      <dgm:prSet presAssocID="{059849E9-8129-4546-8261-267213A16A2C}" presName="sibTrans" presStyleLbl="sibTrans1D1" presStyleIdx="3" presStyleCnt="5"/>
      <dgm:spPr/>
      <dgm:t>
        <a:bodyPr/>
        <a:lstStyle/>
        <a:p>
          <a:endParaRPr lang="en-US"/>
        </a:p>
      </dgm:t>
    </dgm:pt>
    <dgm:pt modelId="{5ECD585D-AA36-4F40-BB0F-7CA0ADA4FB8B}" type="pres">
      <dgm:prSet presAssocID="{059849E9-8129-4546-8261-267213A16A2C}" presName="connectorText" presStyleLbl="sibTrans1D1" presStyleIdx="3" presStyleCnt="5"/>
      <dgm:spPr/>
      <dgm:t>
        <a:bodyPr/>
        <a:lstStyle/>
        <a:p>
          <a:endParaRPr lang="en-US"/>
        </a:p>
      </dgm:t>
    </dgm:pt>
    <dgm:pt modelId="{32FD7B11-CBF6-4BBB-89E8-F713255BEBDC}" type="pres">
      <dgm:prSet presAssocID="{3EC0B110-0272-4B62-8131-C4612289DECC}" presName="node" presStyleLbl="node1" presStyleIdx="4" presStyleCnt="6">
        <dgm:presLayoutVars>
          <dgm:bulletEnabled val="1"/>
        </dgm:presLayoutVars>
      </dgm:prSet>
      <dgm:spPr/>
      <dgm:t>
        <a:bodyPr/>
        <a:lstStyle/>
        <a:p>
          <a:endParaRPr lang="en-US"/>
        </a:p>
      </dgm:t>
    </dgm:pt>
    <dgm:pt modelId="{1C044234-CE9F-4369-98C5-87DEF5D0C27A}" type="pres">
      <dgm:prSet presAssocID="{6337056D-0986-4DCE-91AB-54B68891F8C1}" presName="sibTrans" presStyleLbl="sibTrans1D1" presStyleIdx="4" presStyleCnt="5"/>
      <dgm:spPr/>
      <dgm:t>
        <a:bodyPr/>
        <a:lstStyle/>
        <a:p>
          <a:endParaRPr lang="en-US"/>
        </a:p>
      </dgm:t>
    </dgm:pt>
    <dgm:pt modelId="{A12AE679-23B9-4090-91A4-EE63B5EC3AB4}" type="pres">
      <dgm:prSet presAssocID="{6337056D-0986-4DCE-91AB-54B68891F8C1}" presName="connectorText" presStyleLbl="sibTrans1D1" presStyleIdx="4" presStyleCnt="5"/>
      <dgm:spPr/>
      <dgm:t>
        <a:bodyPr/>
        <a:lstStyle/>
        <a:p>
          <a:endParaRPr lang="en-US"/>
        </a:p>
      </dgm:t>
    </dgm:pt>
    <dgm:pt modelId="{25DF108F-C40E-4BED-8E44-A9248DE5856C}" type="pres">
      <dgm:prSet presAssocID="{C0900B31-DCE9-4726-A379-08FC90AF0525}" presName="node" presStyleLbl="node1" presStyleIdx="5" presStyleCnt="6">
        <dgm:presLayoutVars>
          <dgm:bulletEnabled val="1"/>
        </dgm:presLayoutVars>
      </dgm:prSet>
      <dgm:spPr/>
      <dgm:t>
        <a:bodyPr/>
        <a:lstStyle/>
        <a:p>
          <a:endParaRPr lang="en-US"/>
        </a:p>
      </dgm:t>
    </dgm:pt>
  </dgm:ptLst>
  <dgm:cxnLst>
    <dgm:cxn modelId="{F46435EF-3EF5-4CFA-8213-8A3C1821FB2B}" type="presOf" srcId="{7FB068DC-4B43-4142-8D9C-7B54F7A13A32}" destId="{5E68FD7D-5C64-446F-92AD-40C02CB1B23F}" srcOrd="0" destOrd="0" presId="urn:microsoft.com/office/officeart/2005/8/layout/bProcess3"/>
    <dgm:cxn modelId="{F42F02B2-466A-44C7-A1EE-17FE5030F127}" type="presOf" srcId="{33327FD0-3404-4607-BBBD-D173DF66E727}" destId="{C78C664F-3AB3-4851-B76D-3351B14843A9}" srcOrd="1" destOrd="0" presId="urn:microsoft.com/office/officeart/2005/8/layout/bProcess3"/>
    <dgm:cxn modelId="{8A904190-C9DF-4679-AAA4-EA5EF676789F}" srcId="{F4529C48-6DD4-489A-8247-CEBDA36227E8}" destId="{7FB068DC-4B43-4142-8D9C-7B54F7A13A32}" srcOrd="3" destOrd="0" parTransId="{888EA115-F4B9-4BFE-83CF-F96DDD65EBED}" sibTransId="{059849E9-8129-4546-8261-267213A16A2C}"/>
    <dgm:cxn modelId="{5F63E2DD-A385-4C11-AA12-DE2FC89D3A92}" srcId="{F4529C48-6DD4-489A-8247-CEBDA36227E8}" destId="{C0900B31-DCE9-4726-A379-08FC90AF0525}" srcOrd="5" destOrd="0" parTransId="{98B9998F-8247-4208-9FE1-E051F51BB327}" sibTransId="{A336F0AE-E76E-4737-B0FB-01B69387428E}"/>
    <dgm:cxn modelId="{9504B3D6-28D9-4D95-A195-1A00E4DD761A}" type="presOf" srcId="{F922D906-8FCE-4CA3-8F71-19D059DF10DE}" destId="{BAD6B0B5-2CAE-40E8-853D-8855C7A0C229}" srcOrd="1" destOrd="0" presId="urn:microsoft.com/office/officeart/2005/8/layout/bProcess3"/>
    <dgm:cxn modelId="{12A03205-E554-4FE2-B10B-34901F700A7E}" srcId="{F4529C48-6DD4-489A-8247-CEBDA36227E8}" destId="{3EC0B110-0272-4B62-8131-C4612289DECC}" srcOrd="4" destOrd="0" parTransId="{4A7A3A9D-CE84-476C-93DB-10059EC85216}" sibTransId="{6337056D-0986-4DCE-91AB-54B68891F8C1}"/>
    <dgm:cxn modelId="{CCDD676F-3A0C-43A7-B96B-A334D25815C8}" srcId="{F4529C48-6DD4-489A-8247-CEBDA36227E8}" destId="{57352C49-6B85-4366-A77A-7344E7B2E183}" srcOrd="1" destOrd="0" parTransId="{6EBEA35D-59A8-49F7-A44B-EEDDB9C51005}" sibTransId="{F922D906-8FCE-4CA3-8F71-19D059DF10DE}"/>
    <dgm:cxn modelId="{F13A1BDC-F3DB-427E-B6A1-159D62D8B92C}" type="presOf" srcId="{F922D906-8FCE-4CA3-8F71-19D059DF10DE}" destId="{9A22A002-639E-4E1F-A946-B029CD6A35AA}" srcOrd="0" destOrd="0" presId="urn:microsoft.com/office/officeart/2005/8/layout/bProcess3"/>
    <dgm:cxn modelId="{69B5D27C-1500-4044-8DD2-29BDC8DFAA12}" type="presOf" srcId="{57352C49-6B85-4366-A77A-7344E7B2E183}" destId="{6AAF357C-EA90-4C41-BF06-60E7D93A6FB3}" srcOrd="0" destOrd="0" presId="urn:microsoft.com/office/officeart/2005/8/layout/bProcess3"/>
    <dgm:cxn modelId="{45E58A6C-2503-4371-9B85-73F73BB69E1C}" type="presOf" srcId="{33327FD0-3404-4607-BBBD-D173DF66E727}" destId="{79DAE86C-E10A-49C7-84CB-08A9B392C0BC}" srcOrd="0" destOrd="0" presId="urn:microsoft.com/office/officeart/2005/8/layout/bProcess3"/>
    <dgm:cxn modelId="{95E54EC9-3CC0-4279-9F21-FEFA1524B256}" type="presOf" srcId="{6337056D-0986-4DCE-91AB-54B68891F8C1}" destId="{1C044234-CE9F-4369-98C5-87DEF5D0C27A}" srcOrd="0" destOrd="0" presId="urn:microsoft.com/office/officeart/2005/8/layout/bProcess3"/>
    <dgm:cxn modelId="{4B99222A-69BD-4004-8888-B98A85585907}" type="presOf" srcId="{D51443A1-3F47-4854-8835-E9FF2FDFF1A1}" destId="{F5CD387B-DF19-42C4-B247-EDB50D1F7F45}" srcOrd="0" destOrd="0" presId="urn:microsoft.com/office/officeart/2005/8/layout/bProcess3"/>
    <dgm:cxn modelId="{5BC04F96-A700-4063-82EC-3CC0507D3E1E}" type="presOf" srcId="{60DD0BC5-CB01-46C2-9A77-691C5CF52B5B}" destId="{D1F38292-5C7D-4B65-9746-90DA41C5CAFD}" srcOrd="0" destOrd="0" presId="urn:microsoft.com/office/officeart/2005/8/layout/bProcess3"/>
    <dgm:cxn modelId="{BFCF70B7-69D4-4055-BB41-4E4E125FE660}" type="presOf" srcId="{3EC0B110-0272-4B62-8131-C4612289DECC}" destId="{32FD7B11-CBF6-4BBB-89E8-F713255BEBDC}" srcOrd="0" destOrd="0" presId="urn:microsoft.com/office/officeart/2005/8/layout/bProcess3"/>
    <dgm:cxn modelId="{32ABDCE8-4430-423E-A833-BAD722F0A1E2}" type="presOf" srcId="{7E18AD74-8A47-42AB-AC2D-56E75E74CB1B}" destId="{4927E06F-B1D9-4101-AF98-F029DC917A32}" srcOrd="0" destOrd="0" presId="urn:microsoft.com/office/officeart/2005/8/layout/bProcess3"/>
    <dgm:cxn modelId="{E536EF6A-7C6D-48A4-81EF-FC0547371A29}" type="presOf" srcId="{C0900B31-DCE9-4726-A379-08FC90AF0525}" destId="{25DF108F-C40E-4BED-8E44-A9248DE5856C}" srcOrd="0" destOrd="0" presId="urn:microsoft.com/office/officeart/2005/8/layout/bProcess3"/>
    <dgm:cxn modelId="{3CDC63DA-7C1F-4014-B5B0-BC5B73A05C82}" srcId="{F4529C48-6DD4-489A-8247-CEBDA36227E8}" destId="{60DD0BC5-CB01-46C2-9A77-691C5CF52B5B}" srcOrd="2" destOrd="0" parTransId="{49FD48C3-5CAC-4395-ACEF-DF514487CE0D}" sibTransId="{33327FD0-3404-4607-BBBD-D173DF66E727}"/>
    <dgm:cxn modelId="{67FE9765-B036-460B-91D1-B13C1CF9FB08}" type="presOf" srcId="{7E18AD74-8A47-42AB-AC2D-56E75E74CB1B}" destId="{C6639409-F8D5-430A-9132-0BFEAAB30111}" srcOrd="1" destOrd="0" presId="urn:microsoft.com/office/officeart/2005/8/layout/bProcess3"/>
    <dgm:cxn modelId="{AF8C2482-E69A-4F7F-BF19-679247223D6B}" srcId="{F4529C48-6DD4-489A-8247-CEBDA36227E8}" destId="{D51443A1-3F47-4854-8835-E9FF2FDFF1A1}" srcOrd="0" destOrd="0" parTransId="{32D9C5C9-C592-48E6-AE87-5583B1E6D23E}" sibTransId="{7E18AD74-8A47-42AB-AC2D-56E75E74CB1B}"/>
    <dgm:cxn modelId="{A7823F20-9718-43E5-BDEE-8306BBBA4284}" type="presOf" srcId="{059849E9-8129-4546-8261-267213A16A2C}" destId="{24931750-E7B9-4F3B-AB08-0232480CC455}" srcOrd="0" destOrd="0" presId="urn:microsoft.com/office/officeart/2005/8/layout/bProcess3"/>
    <dgm:cxn modelId="{2AB40384-5B1C-41AA-BCB2-D1FDDC5A9F8E}" type="presOf" srcId="{059849E9-8129-4546-8261-267213A16A2C}" destId="{5ECD585D-AA36-4F40-BB0F-7CA0ADA4FB8B}" srcOrd="1" destOrd="0" presId="urn:microsoft.com/office/officeart/2005/8/layout/bProcess3"/>
    <dgm:cxn modelId="{A2914F34-616E-4A11-9720-B5C0ACE10B17}" type="presOf" srcId="{F4529C48-6DD4-489A-8247-CEBDA36227E8}" destId="{54D9F89F-4AB9-4AA1-9D80-6D3F13B807DE}" srcOrd="0" destOrd="0" presId="urn:microsoft.com/office/officeart/2005/8/layout/bProcess3"/>
    <dgm:cxn modelId="{DA2CD25C-4BEB-4D30-BC5A-E37280F81576}" type="presOf" srcId="{6337056D-0986-4DCE-91AB-54B68891F8C1}" destId="{A12AE679-23B9-4090-91A4-EE63B5EC3AB4}" srcOrd="1" destOrd="0" presId="urn:microsoft.com/office/officeart/2005/8/layout/bProcess3"/>
    <dgm:cxn modelId="{02ABA9BC-C39D-4418-AB98-B9EF5B193E8B}" type="presParOf" srcId="{54D9F89F-4AB9-4AA1-9D80-6D3F13B807DE}" destId="{F5CD387B-DF19-42C4-B247-EDB50D1F7F45}" srcOrd="0" destOrd="0" presId="urn:microsoft.com/office/officeart/2005/8/layout/bProcess3"/>
    <dgm:cxn modelId="{5AD34C85-0868-4A98-AADA-10F1BDFEFEE4}" type="presParOf" srcId="{54D9F89F-4AB9-4AA1-9D80-6D3F13B807DE}" destId="{4927E06F-B1D9-4101-AF98-F029DC917A32}" srcOrd="1" destOrd="0" presId="urn:microsoft.com/office/officeart/2005/8/layout/bProcess3"/>
    <dgm:cxn modelId="{53AAE369-4CEB-4AAA-81F0-5033DE7CC64D}" type="presParOf" srcId="{4927E06F-B1D9-4101-AF98-F029DC917A32}" destId="{C6639409-F8D5-430A-9132-0BFEAAB30111}" srcOrd="0" destOrd="0" presId="urn:microsoft.com/office/officeart/2005/8/layout/bProcess3"/>
    <dgm:cxn modelId="{2806F244-C9AA-4245-BD0B-218BA3AE1AAF}" type="presParOf" srcId="{54D9F89F-4AB9-4AA1-9D80-6D3F13B807DE}" destId="{6AAF357C-EA90-4C41-BF06-60E7D93A6FB3}" srcOrd="2" destOrd="0" presId="urn:microsoft.com/office/officeart/2005/8/layout/bProcess3"/>
    <dgm:cxn modelId="{1328D1DD-317A-43CC-AFB6-9ED98632CDB7}" type="presParOf" srcId="{54D9F89F-4AB9-4AA1-9D80-6D3F13B807DE}" destId="{9A22A002-639E-4E1F-A946-B029CD6A35AA}" srcOrd="3" destOrd="0" presId="urn:microsoft.com/office/officeart/2005/8/layout/bProcess3"/>
    <dgm:cxn modelId="{EBD4FE6B-902B-4ACF-886B-4EC8E66CF9D7}" type="presParOf" srcId="{9A22A002-639E-4E1F-A946-B029CD6A35AA}" destId="{BAD6B0B5-2CAE-40E8-853D-8855C7A0C229}" srcOrd="0" destOrd="0" presId="urn:microsoft.com/office/officeart/2005/8/layout/bProcess3"/>
    <dgm:cxn modelId="{C90837CB-AF61-481E-83F1-E77078A8E602}" type="presParOf" srcId="{54D9F89F-4AB9-4AA1-9D80-6D3F13B807DE}" destId="{D1F38292-5C7D-4B65-9746-90DA41C5CAFD}" srcOrd="4" destOrd="0" presId="urn:microsoft.com/office/officeart/2005/8/layout/bProcess3"/>
    <dgm:cxn modelId="{E9B538E7-6F5A-475F-A3C9-E4EF14EB026F}" type="presParOf" srcId="{54D9F89F-4AB9-4AA1-9D80-6D3F13B807DE}" destId="{79DAE86C-E10A-49C7-84CB-08A9B392C0BC}" srcOrd="5" destOrd="0" presId="urn:microsoft.com/office/officeart/2005/8/layout/bProcess3"/>
    <dgm:cxn modelId="{9CCB2052-0358-46A3-8B68-1BAE0DE8B7C9}" type="presParOf" srcId="{79DAE86C-E10A-49C7-84CB-08A9B392C0BC}" destId="{C78C664F-3AB3-4851-B76D-3351B14843A9}" srcOrd="0" destOrd="0" presId="urn:microsoft.com/office/officeart/2005/8/layout/bProcess3"/>
    <dgm:cxn modelId="{390B5283-F794-4CD5-AEBE-C38CEEF6A7E0}" type="presParOf" srcId="{54D9F89F-4AB9-4AA1-9D80-6D3F13B807DE}" destId="{5E68FD7D-5C64-446F-92AD-40C02CB1B23F}" srcOrd="6" destOrd="0" presId="urn:microsoft.com/office/officeart/2005/8/layout/bProcess3"/>
    <dgm:cxn modelId="{FC5167F7-FF82-4C38-A458-89B77B2FD3DC}" type="presParOf" srcId="{54D9F89F-4AB9-4AA1-9D80-6D3F13B807DE}" destId="{24931750-E7B9-4F3B-AB08-0232480CC455}" srcOrd="7" destOrd="0" presId="urn:microsoft.com/office/officeart/2005/8/layout/bProcess3"/>
    <dgm:cxn modelId="{48733BA3-EA0F-4830-B789-633ADD43DF02}" type="presParOf" srcId="{24931750-E7B9-4F3B-AB08-0232480CC455}" destId="{5ECD585D-AA36-4F40-BB0F-7CA0ADA4FB8B}" srcOrd="0" destOrd="0" presId="urn:microsoft.com/office/officeart/2005/8/layout/bProcess3"/>
    <dgm:cxn modelId="{A0C12F26-BEFD-4DD4-9208-53D51C3F28CE}" type="presParOf" srcId="{54D9F89F-4AB9-4AA1-9D80-6D3F13B807DE}" destId="{32FD7B11-CBF6-4BBB-89E8-F713255BEBDC}" srcOrd="8" destOrd="0" presId="urn:microsoft.com/office/officeart/2005/8/layout/bProcess3"/>
    <dgm:cxn modelId="{D57320AE-62ED-437B-8554-9210851FA8B9}" type="presParOf" srcId="{54D9F89F-4AB9-4AA1-9D80-6D3F13B807DE}" destId="{1C044234-CE9F-4369-98C5-87DEF5D0C27A}" srcOrd="9" destOrd="0" presId="urn:microsoft.com/office/officeart/2005/8/layout/bProcess3"/>
    <dgm:cxn modelId="{F80D4996-4441-4E0F-A07C-4A625347A8AA}" type="presParOf" srcId="{1C044234-CE9F-4369-98C5-87DEF5D0C27A}" destId="{A12AE679-23B9-4090-91A4-EE63B5EC3AB4}" srcOrd="0" destOrd="0" presId="urn:microsoft.com/office/officeart/2005/8/layout/bProcess3"/>
    <dgm:cxn modelId="{E53D3A76-8640-411C-92E3-D3A2290CBF18}" type="presParOf" srcId="{54D9F89F-4AB9-4AA1-9D80-6D3F13B807DE}" destId="{25DF108F-C40E-4BED-8E44-A9248DE5856C}"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0F2CAD-92F3-4069-A038-7DA115A9E997}" type="doc">
      <dgm:prSet loTypeId="urn:microsoft.com/office/officeart/2005/8/layout/radial1" loCatId="relationship" qsTypeId="urn:microsoft.com/office/officeart/2005/8/quickstyle/3d1" qsCatId="3D" csTypeId="urn:microsoft.com/office/officeart/2005/8/colors/colorful5" csCatId="colorful" phldr="1"/>
      <dgm:spPr/>
      <dgm:t>
        <a:bodyPr/>
        <a:lstStyle/>
        <a:p>
          <a:endParaRPr lang="en-US"/>
        </a:p>
      </dgm:t>
    </dgm:pt>
    <dgm:pt modelId="{CDF6C7D2-42A1-43CC-AD0E-69B20E09C027}">
      <dgm:prSet/>
      <dgm:spPr/>
      <dgm:t>
        <a:bodyPr/>
        <a:lstStyle/>
        <a:p>
          <a:r>
            <a:rPr lang="en-US" dirty="0" smtClean="0"/>
            <a:t>Stores</a:t>
          </a:r>
          <a:endParaRPr lang="en-US" dirty="0"/>
        </a:p>
      </dgm:t>
    </dgm:pt>
    <dgm:pt modelId="{F6E588E4-1649-4E6A-9B67-3B9120FFB493}" type="parTrans" cxnId="{57597DE5-A121-4887-A079-2B919C13A4DD}">
      <dgm:prSet/>
      <dgm:spPr/>
      <dgm:t>
        <a:bodyPr/>
        <a:lstStyle/>
        <a:p>
          <a:endParaRPr lang="en-US"/>
        </a:p>
      </dgm:t>
    </dgm:pt>
    <dgm:pt modelId="{0AC4987C-8D1A-4E57-BB40-556747EF97DD}" type="sibTrans" cxnId="{57597DE5-A121-4887-A079-2B919C13A4DD}">
      <dgm:prSet/>
      <dgm:spPr/>
      <dgm:t>
        <a:bodyPr/>
        <a:lstStyle/>
        <a:p>
          <a:endParaRPr lang="en-US"/>
        </a:p>
      </dgm:t>
    </dgm:pt>
    <dgm:pt modelId="{F084FE86-F8D5-4938-A441-E431C8B45D6C}">
      <dgm:prSet phldrT="[Text]"/>
      <dgm:spPr/>
      <dgm:t>
        <a:bodyPr/>
        <a:lstStyle/>
        <a:p>
          <a:r>
            <a:rPr lang="en-US" dirty="0" smtClean="0"/>
            <a:t>Catalyst Storage Area</a:t>
          </a:r>
          <a:endParaRPr lang="en-US" dirty="0"/>
        </a:p>
      </dgm:t>
    </dgm:pt>
    <dgm:pt modelId="{699058EA-EDE8-48FD-95EB-51634CB7E50C}" type="parTrans" cxnId="{8EE1A2DA-F163-48EC-B74F-EA5AE99860E5}">
      <dgm:prSet/>
      <dgm:spPr/>
      <dgm:t>
        <a:bodyPr/>
        <a:lstStyle/>
        <a:p>
          <a:endParaRPr lang="en-US"/>
        </a:p>
      </dgm:t>
    </dgm:pt>
    <dgm:pt modelId="{F53E8A3C-7268-440D-BC74-F10791A04283}" type="sibTrans" cxnId="{8EE1A2DA-F163-48EC-B74F-EA5AE99860E5}">
      <dgm:prSet/>
      <dgm:spPr/>
      <dgm:t>
        <a:bodyPr/>
        <a:lstStyle/>
        <a:p>
          <a:endParaRPr lang="en-US"/>
        </a:p>
      </dgm:t>
    </dgm:pt>
    <dgm:pt modelId="{AFC84203-B913-40B1-988E-D57210C1B6A5}">
      <dgm:prSet phldrT="[Text]"/>
      <dgm:spPr/>
      <dgm:t>
        <a:bodyPr/>
        <a:lstStyle/>
        <a:p>
          <a:r>
            <a:rPr lang="en-US" dirty="0" smtClean="0"/>
            <a:t>Lab Chemicals Store</a:t>
          </a:r>
          <a:endParaRPr lang="en-US" dirty="0"/>
        </a:p>
      </dgm:t>
    </dgm:pt>
    <dgm:pt modelId="{6EA5E434-DCE7-4CF1-8F2B-8D47E332564D}" type="parTrans" cxnId="{578EF67F-E48D-4AF7-B80C-05D08467260A}">
      <dgm:prSet/>
      <dgm:spPr/>
      <dgm:t>
        <a:bodyPr/>
        <a:lstStyle/>
        <a:p>
          <a:endParaRPr lang="en-US"/>
        </a:p>
      </dgm:t>
    </dgm:pt>
    <dgm:pt modelId="{C4F94098-B931-471B-B7BF-86D038EFFDED}" type="sibTrans" cxnId="{578EF67F-E48D-4AF7-B80C-05D08467260A}">
      <dgm:prSet/>
      <dgm:spPr/>
      <dgm:t>
        <a:bodyPr/>
        <a:lstStyle/>
        <a:p>
          <a:endParaRPr lang="en-US"/>
        </a:p>
      </dgm:t>
    </dgm:pt>
    <dgm:pt modelId="{1F0F39EB-CECF-49BE-89FB-232A1C300AD6}">
      <dgm:prSet phldrT="[Text]"/>
      <dgm:spPr/>
      <dgm:t>
        <a:bodyPr/>
        <a:lstStyle/>
        <a:p>
          <a:r>
            <a:rPr lang="en-US" dirty="0" smtClean="0"/>
            <a:t>Shaded Storage Areas</a:t>
          </a:r>
          <a:endParaRPr lang="en-US" dirty="0"/>
        </a:p>
      </dgm:t>
    </dgm:pt>
    <dgm:pt modelId="{97603023-2422-4BBF-9E49-E2D2B014C336}" type="parTrans" cxnId="{386D18C3-5276-4644-93A5-BB30D158B083}">
      <dgm:prSet/>
      <dgm:spPr/>
      <dgm:t>
        <a:bodyPr/>
        <a:lstStyle/>
        <a:p>
          <a:endParaRPr lang="en-US"/>
        </a:p>
      </dgm:t>
    </dgm:pt>
    <dgm:pt modelId="{F9117164-58C2-4271-9C3B-61403F151F01}" type="sibTrans" cxnId="{386D18C3-5276-4644-93A5-BB30D158B083}">
      <dgm:prSet/>
      <dgm:spPr/>
      <dgm:t>
        <a:bodyPr/>
        <a:lstStyle/>
        <a:p>
          <a:endParaRPr lang="en-US"/>
        </a:p>
      </dgm:t>
    </dgm:pt>
    <dgm:pt modelId="{530A6E26-B264-48AD-B822-26F611BEF648}">
      <dgm:prSet/>
      <dgm:spPr/>
      <dgm:t>
        <a:bodyPr/>
        <a:lstStyle/>
        <a:p>
          <a:r>
            <a:rPr lang="en-US" dirty="0" smtClean="0"/>
            <a:t>Chemicals Store Warehouse </a:t>
          </a:r>
          <a:endParaRPr lang="en-US" dirty="0"/>
        </a:p>
      </dgm:t>
    </dgm:pt>
    <dgm:pt modelId="{0A4D409B-9CE0-49F2-A9B1-784A2D08DD59}" type="parTrans" cxnId="{3E792C06-BA7C-4FAA-8638-C331DBBBC73A}">
      <dgm:prSet/>
      <dgm:spPr/>
      <dgm:t>
        <a:bodyPr/>
        <a:lstStyle/>
        <a:p>
          <a:endParaRPr lang="en-US"/>
        </a:p>
      </dgm:t>
    </dgm:pt>
    <dgm:pt modelId="{17E8F4FD-E5D9-4333-8864-784CB8A5A898}" type="sibTrans" cxnId="{3E792C06-BA7C-4FAA-8638-C331DBBBC73A}">
      <dgm:prSet/>
      <dgm:spPr/>
      <dgm:t>
        <a:bodyPr/>
        <a:lstStyle/>
        <a:p>
          <a:endParaRPr lang="en-US"/>
        </a:p>
      </dgm:t>
    </dgm:pt>
    <dgm:pt modelId="{2033C9DF-5AF6-41CD-8040-2B4AC1D167EE}" type="pres">
      <dgm:prSet presAssocID="{DA0F2CAD-92F3-4069-A038-7DA115A9E997}" presName="cycle" presStyleCnt="0">
        <dgm:presLayoutVars>
          <dgm:chMax val="1"/>
          <dgm:dir/>
          <dgm:animLvl val="ctr"/>
          <dgm:resizeHandles val="exact"/>
        </dgm:presLayoutVars>
      </dgm:prSet>
      <dgm:spPr/>
      <dgm:t>
        <a:bodyPr/>
        <a:lstStyle/>
        <a:p>
          <a:endParaRPr lang="en-US"/>
        </a:p>
      </dgm:t>
    </dgm:pt>
    <dgm:pt modelId="{C81F207E-A14B-40C7-8826-5065C9FD36C4}" type="pres">
      <dgm:prSet presAssocID="{CDF6C7D2-42A1-43CC-AD0E-69B20E09C027}" presName="centerShape" presStyleLbl="node0" presStyleIdx="0" presStyleCnt="1"/>
      <dgm:spPr/>
      <dgm:t>
        <a:bodyPr/>
        <a:lstStyle/>
        <a:p>
          <a:endParaRPr lang="en-US"/>
        </a:p>
      </dgm:t>
    </dgm:pt>
    <dgm:pt modelId="{6930E491-8FFF-473D-961C-CAB446407768}" type="pres">
      <dgm:prSet presAssocID="{0A4D409B-9CE0-49F2-A9B1-784A2D08DD59}" presName="Name9" presStyleLbl="parChTrans1D2" presStyleIdx="0" presStyleCnt="4"/>
      <dgm:spPr/>
      <dgm:t>
        <a:bodyPr/>
        <a:lstStyle/>
        <a:p>
          <a:endParaRPr lang="en-US"/>
        </a:p>
      </dgm:t>
    </dgm:pt>
    <dgm:pt modelId="{AB95A101-1428-46AD-9756-6612EA8E528F}" type="pres">
      <dgm:prSet presAssocID="{0A4D409B-9CE0-49F2-A9B1-784A2D08DD59}" presName="connTx" presStyleLbl="parChTrans1D2" presStyleIdx="0" presStyleCnt="4"/>
      <dgm:spPr/>
      <dgm:t>
        <a:bodyPr/>
        <a:lstStyle/>
        <a:p>
          <a:endParaRPr lang="en-US"/>
        </a:p>
      </dgm:t>
    </dgm:pt>
    <dgm:pt modelId="{80EA5982-2212-486D-A075-9E363BED7569}" type="pres">
      <dgm:prSet presAssocID="{530A6E26-B264-48AD-B822-26F611BEF648}" presName="node" presStyleLbl="node1" presStyleIdx="0" presStyleCnt="4">
        <dgm:presLayoutVars>
          <dgm:bulletEnabled val="1"/>
        </dgm:presLayoutVars>
      </dgm:prSet>
      <dgm:spPr/>
      <dgm:t>
        <a:bodyPr/>
        <a:lstStyle/>
        <a:p>
          <a:endParaRPr lang="en-US"/>
        </a:p>
      </dgm:t>
    </dgm:pt>
    <dgm:pt modelId="{15539867-2199-4040-BE04-1B6428E55336}" type="pres">
      <dgm:prSet presAssocID="{699058EA-EDE8-48FD-95EB-51634CB7E50C}" presName="Name9" presStyleLbl="parChTrans1D2" presStyleIdx="1" presStyleCnt="4"/>
      <dgm:spPr/>
      <dgm:t>
        <a:bodyPr/>
        <a:lstStyle/>
        <a:p>
          <a:endParaRPr lang="en-US"/>
        </a:p>
      </dgm:t>
    </dgm:pt>
    <dgm:pt modelId="{DDEC5C72-6131-4719-9960-89F40C9B4A74}" type="pres">
      <dgm:prSet presAssocID="{699058EA-EDE8-48FD-95EB-51634CB7E50C}" presName="connTx" presStyleLbl="parChTrans1D2" presStyleIdx="1" presStyleCnt="4"/>
      <dgm:spPr/>
      <dgm:t>
        <a:bodyPr/>
        <a:lstStyle/>
        <a:p>
          <a:endParaRPr lang="en-US"/>
        </a:p>
      </dgm:t>
    </dgm:pt>
    <dgm:pt modelId="{C304E24C-F9EC-4CBE-8F78-D3FF42A98413}" type="pres">
      <dgm:prSet presAssocID="{F084FE86-F8D5-4938-A441-E431C8B45D6C}" presName="node" presStyleLbl="node1" presStyleIdx="1" presStyleCnt="4">
        <dgm:presLayoutVars>
          <dgm:bulletEnabled val="1"/>
        </dgm:presLayoutVars>
      </dgm:prSet>
      <dgm:spPr/>
      <dgm:t>
        <a:bodyPr/>
        <a:lstStyle/>
        <a:p>
          <a:endParaRPr lang="en-US"/>
        </a:p>
      </dgm:t>
    </dgm:pt>
    <dgm:pt modelId="{A58F1B99-7881-4989-8489-F944693F2970}" type="pres">
      <dgm:prSet presAssocID="{6EA5E434-DCE7-4CF1-8F2B-8D47E332564D}" presName="Name9" presStyleLbl="parChTrans1D2" presStyleIdx="2" presStyleCnt="4"/>
      <dgm:spPr/>
      <dgm:t>
        <a:bodyPr/>
        <a:lstStyle/>
        <a:p>
          <a:endParaRPr lang="en-US"/>
        </a:p>
      </dgm:t>
    </dgm:pt>
    <dgm:pt modelId="{9FE0049A-CD71-4949-998D-BB1A8CA6A4A6}" type="pres">
      <dgm:prSet presAssocID="{6EA5E434-DCE7-4CF1-8F2B-8D47E332564D}" presName="connTx" presStyleLbl="parChTrans1D2" presStyleIdx="2" presStyleCnt="4"/>
      <dgm:spPr/>
      <dgm:t>
        <a:bodyPr/>
        <a:lstStyle/>
        <a:p>
          <a:endParaRPr lang="en-US"/>
        </a:p>
      </dgm:t>
    </dgm:pt>
    <dgm:pt modelId="{CB7FEB55-C095-4FF6-8CDD-DE014E4C2226}" type="pres">
      <dgm:prSet presAssocID="{AFC84203-B913-40B1-988E-D57210C1B6A5}" presName="node" presStyleLbl="node1" presStyleIdx="2" presStyleCnt="4">
        <dgm:presLayoutVars>
          <dgm:bulletEnabled val="1"/>
        </dgm:presLayoutVars>
      </dgm:prSet>
      <dgm:spPr/>
      <dgm:t>
        <a:bodyPr/>
        <a:lstStyle/>
        <a:p>
          <a:endParaRPr lang="en-US"/>
        </a:p>
      </dgm:t>
    </dgm:pt>
    <dgm:pt modelId="{6F314BBC-C3A7-4591-8C9D-F68789680E2B}" type="pres">
      <dgm:prSet presAssocID="{97603023-2422-4BBF-9E49-E2D2B014C336}" presName="Name9" presStyleLbl="parChTrans1D2" presStyleIdx="3" presStyleCnt="4"/>
      <dgm:spPr/>
      <dgm:t>
        <a:bodyPr/>
        <a:lstStyle/>
        <a:p>
          <a:endParaRPr lang="en-US"/>
        </a:p>
      </dgm:t>
    </dgm:pt>
    <dgm:pt modelId="{EEEFF475-709C-440C-8698-43C27640322A}" type="pres">
      <dgm:prSet presAssocID="{97603023-2422-4BBF-9E49-E2D2B014C336}" presName="connTx" presStyleLbl="parChTrans1D2" presStyleIdx="3" presStyleCnt="4"/>
      <dgm:spPr/>
      <dgm:t>
        <a:bodyPr/>
        <a:lstStyle/>
        <a:p>
          <a:endParaRPr lang="en-US"/>
        </a:p>
      </dgm:t>
    </dgm:pt>
    <dgm:pt modelId="{F70F0F09-95C1-464C-952D-FAC6750C83AD}" type="pres">
      <dgm:prSet presAssocID="{1F0F39EB-CECF-49BE-89FB-232A1C300AD6}" presName="node" presStyleLbl="node1" presStyleIdx="3" presStyleCnt="4">
        <dgm:presLayoutVars>
          <dgm:bulletEnabled val="1"/>
        </dgm:presLayoutVars>
      </dgm:prSet>
      <dgm:spPr/>
      <dgm:t>
        <a:bodyPr/>
        <a:lstStyle/>
        <a:p>
          <a:endParaRPr lang="en-US"/>
        </a:p>
      </dgm:t>
    </dgm:pt>
  </dgm:ptLst>
  <dgm:cxnLst>
    <dgm:cxn modelId="{746B4C88-B1BC-4D38-9C75-DA2A217DFC5E}" type="presOf" srcId="{6EA5E434-DCE7-4CF1-8F2B-8D47E332564D}" destId="{9FE0049A-CD71-4949-998D-BB1A8CA6A4A6}" srcOrd="1" destOrd="0" presId="urn:microsoft.com/office/officeart/2005/8/layout/radial1"/>
    <dgm:cxn modelId="{8EE1A2DA-F163-48EC-B74F-EA5AE99860E5}" srcId="{CDF6C7D2-42A1-43CC-AD0E-69B20E09C027}" destId="{F084FE86-F8D5-4938-A441-E431C8B45D6C}" srcOrd="1" destOrd="0" parTransId="{699058EA-EDE8-48FD-95EB-51634CB7E50C}" sibTransId="{F53E8A3C-7268-440D-BC74-F10791A04283}"/>
    <dgm:cxn modelId="{386D18C3-5276-4644-93A5-BB30D158B083}" srcId="{CDF6C7D2-42A1-43CC-AD0E-69B20E09C027}" destId="{1F0F39EB-CECF-49BE-89FB-232A1C300AD6}" srcOrd="3" destOrd="0" parTransId="{97603023-2422-4BBF-9E49-E2D2B014C336}" sibTransId="{F9117164-58C2-4271-9C3B-61403F151F01}"/>
    <dgm:cxn modelId="{D7E50BBB-5773-4367-BF4B-42B904275FE0}" type="presOf" srcId="{97603023-2422-4BBF-9E49-E2D2B014C336}" destId="{EEEFF475-709C-440C-8698-43C27640322A}" srcOrd="1" destOrd="0" presId="urn:microsoft.com/office/officeart/2005/8/layout/radial1"/>
    <dgm:cxn modelId="{ED473737-3C41-4CF9-BCA8-2682870481F8}" type="presOf" srcId="{0A4D409B-9CE0-49F2-A9B1-784A2D08DD59}" destId="{AB95A101-1428-46AD-9756-6612EA8E528F}" srcOrd="1" destOrd="0" presId="urn:microsoft.com/office/officeart/2005/8/layout/radial1"/>
    <dgm:cxn modelId="{E919B2C3-B9DC-44FC-B452-8FDE91FD0BCD}" type="presOf" srcId="{97603023-2422-4BBF-9E49-E2D2B014C336}" destId="{6F314BBC-C3A7-4591-8C9D-F68789680E2B}" srcOrd="0" destOrd="0" presId="urn:microsoft.com/office/officeart/2005/8/layout/radial1"/>
    <dgm:cxn modelId="{D4F6EB4E-9BC3-4967-8635-A569D615DB6E}" type="presOf" srcId="{6EA5E434-DCE7-4CF1-8F2B-8D47E332564D}" destId="{A58F1B99-7881-4989-8489-F944693F2970}" srcOrd="0" destOrd="0" presId="urn:microsoft.com/office/officeart/2005/8/layout/radial1"/>
    <dgm:cxn modelId="{ACC5C50A-E29F-4662-8582-AEB6F04DF4AA}" type="presOf" srcId="{CDF6C7D2-42A1-43CC-AD0E-69B20E09C027}" destId="{C81F207E-A14B-40C7-8826-5065C9FD36C4}" srcOrd="0" destOrd="0" presId="urn:microsoft.com/office/officeart/2005/8/layout/radial1"/>
    <dgm:cxn modelId="{5193D5CE-9F8C-43C6-9285-7287CDF51620}" type="presOf" srcId="{699058EA-EDE8-48FD-95EB-51634CB7E50C}" destId="{15539867-2199-4040-BE04-1B6428E55336}" srcOrd="0" destOrd="0" presId="urn:microsoft.com/office/officeart/2005/8/layout/radial1"/>
    <dgm:cxn modelId="{C2813DC0-B281-4F95-9BCB-6EE7C94119C4}" type="presOf" srcId="{530A6E26-B264-48AD-B822-26F611BEF648}" destId="{80EA5982-2212-486D-A075-9E363BED7569}" srcOrd="0" destOrd="0" presId="urn:microsoft.com/office/officeart/2005/8/layout/radial1"/>
    <dgm:cxn modelId="{578EF67F-E48D-4AF7-B80C-05D08467260A}" srcId="{CDF6C7D2-42A1-43CC-AD0E-69B20E09C027}" destId="{AFC84203-B913-40B1-988E-D57210C1B6A5}" srcOrd="2" destOrd="0" parTransId="{6EA5E434-DCE7-4CF1-8F2B-8D47E332564D}" sibTransId="{C4F94098-B931-471B-B7BF-86D038EFFDED}"/>
    <dgm:cxn modelId="{57597DE5-A121-4887-A079-2B919C13A4DD}" srcId="{DA0F2CAD-92F3-4069-A038-7DA115A9E997}" destId="{CDF6C7D2-42A1-43CC-AD0E-69B20E09C027}" srcOrd="0" destOrd="0" parTransId="{F6E588E4-1649-4E6A-9B67-3B9120FFB493}" sibTransId="{0AC4987C-8D1A-4E57-BB40-556747EF97DD}"/>
    <dgm:cxn modelId="{AF83537D-34B3-49AA-8CD3-C0EDC0F74E34}" type="presOf" srcId="{0A4D409B-9CE0-49F2-A9B1-784A2D08DD59}" destId="{6930E491-8FFF-473D-961C-CAB446407768}" srcOrd="0" destOrd="0" presId="urn:microsoft.com/office/officeart/2005/8/layout/radial1"/>
    <dgm:cxn modelId="{6F869421-4702-44EA-A67E-B70D7034407A}" type="presOf" srcId="{1F0F39EB-CECF-49BE-89FB-232A1C300AD6}" destId="{F70F0F09-95C1-464C-952D-FAC6750C83AD}" srcOrd="0" destOrd="0" presId="urn:microsoft.com/office/officeart/2005/8/layout/radial1"/>
    <dgm:cxn modelId="{5F042E34-14A7-460D-A2FF-66753F57F029}" type="presOf" srcId="{699058EA-EDE8-48FD-95EB-51634CB7E50C}" destId="{DDEC5C72-6131-4719-9960-89F40C9B4A74}" srcOrd="1" destOrd="0" presId="urn:microsoft.com/office/officeart/2005/8/layout/radial1"/>
    <dgm:cxn modelId="{3E792C06-BA7C-4FAA-8638-C331DBBBC73A}" srcId="{CDF6C7D2-42A1-43CC-AD0E-69B20E09C027}" destId="{530A6E26-B264-48AD-B822-26F611BEF648}" srcOrd="0" destOrd="0" parTransId="{0A4D409B-9CE0-49F2-A9B1-784A2D08DD59}" sibTransId="{17E8F4FD-E5D9-4333-8864-784CB8A5A898}"/>
    <dgm:cxn modelId="{5C882CE6-03CF-4C40-A132-3CBDF9E86C0B}" type="presOf" srcId="{AFC84203-B913-40B1-988E-D57210C1B6A5}" destId="{CB7FEB55-C095-4FF6-8CDD-DE014E4C2226}" srcOrd="0" destOrd="0" presId="urn:microsoft.com/office/officeart/2005/8/layout/radial1"/>
    <dgm:cxn modelId="{65552367-EC92-49CC-8ED1-1E38D11CC47D}" type="presOf" srcId="{F084FE86-F8D5-4938-A441-E431C8B45D6C}" destId="{C304E24C-F9EC-4CBE-8F78-D3FF42A98413}" srcOrd="0" destOrd="0" presId="urn:microsoft.com/office/officeart/2005/8/layout/radial1"/>
    <dgm:cxn modelId="{3205F80D-DA08-4587-B9C2-5174124942B7}" type="presOf" srcId="{DA0F2CAD-92F3-4069-A038-7DA115A9E997}" destId="{2033C9DF-5AF6-41CD-8040-2B4AC1D167EE}" srcOrd="0" destOrd="0" presId="urn:microsoft.com/office/officeart/2005/8/layout/radial1"/>
    <dgm:cxn modelId="{6B192B6D-0468-4C97-BB4E-35A340751C2A}" type="presParOf" srcId="{2033C9DF-5AF6-41CD-8040-2B4AC1D167EE}" destId="{C81F207E-A14B-40C7-8826-5065C9FD36C4}" srcOrd="0" destOrd="0" presId="urn:microsoft.com/office/officeart/2005/8/layout/radial1"/>
    <dgm:cxn modelId="{962910F5-78BE-428A-A5FD-05E3AFEDB037}" type="presParOf" srcId="{2033C9DF-5AF6-41CD-8040-2B4AC1D167EE}" destId="{6930E491-8FFF-473D-961C-CAB446407768}" srcOrd="1" destOrd="0" presId="urn:microsoft.com/office/officeart/2005/8/layout/radial1"/>
    <dgm:cxn modelId="{28786806-8747-42B3-AAA6-12462C94060D}" type="presParOf" srcId="{6930E491-8FFF-473D-961C-CAB446407768}" destId="{AB95A101-1428-46AD-9756-6612EA8E528F}" srcOrd="0" destOrd="0" presId="urn:microsoft.com/office/officeart/2005/8/layout/radial1"/>
    <dgm:cxn modelId="{4B8445EB-F648-4345-9194-528CA47B1B69}" type="presParOf" srcId="{2033C9DF-5AF6-41CD-8040-2B4AC1D167EE}" destId="{80EA5982-2212-486D-A075-9E363BED7569}" srcOrd="2" destOrd="0" presId="urn:microsoft.com/office/officeart/2005/8/layout/radial1"/>
    <dgm:cxn modelId="{8A2EFC90-4581-47E3-81F9-CD0966203C9B}" type="presParOf" srcId="{2033C9DF-5AF6-41CD-8040-2B4AC1D167EE}" destId="{15539867-2199-4040-BE04-1B6428E55336}" srcOrd="3" destOrd="0" presId="urn:microsoft.com/office/officeart/2005/8/layout/radial1"/>
    <dgm:cxn modelId="{AD7041CB-AA70-4071-ADFD-DD442FE69230}" type="presParOf" srcId="{15539867-2199-4040-BE04-1B6428E55336}" destId="{DDEC5C72-6131-4719-9960-89F40C9B4A74}" srcOrd="0" destOrd="0" presId="urn:microsoft.com/office/officeart/2005/8/layout/radial1"/>
    <dgm:cxn modelId="{873C6CA4-9878-4890-8F66-CA92F739A20C}" type="presParOf" srcId="{2033C9DF-5AF6-41CD-8040-2B4AC1D167EE}" destId="{C304E24C-F9EC-4CBE-8F78-D3FF42A98413}" srcOrd="4" destOrd="0" presId="urn:microsoft.com/office/officeart/2005/8/layout/radial1"/>
    <dgm:cxn modelId="{345B1669-910D-4281-8FB7-402108F90EB2}" type="presParOf" srcId="{2033C9DF-5AF6-41CD-8040-2B4AC1D167EE}" destId="{A58F1B99-7881-4989-8489-F944693F2970}" srcOrd="5" destOrd="0" presId="urn:microsoft.com/office/officeart/2005/8/layout/radial1"/>
    <dgm:cxn modelId="{35B240B0-0C66-4944-AFBA-8218805E0198}" type="presParOf" srcId="{A58F1B99-7881-4989-8489-F944693F2970}" destId="{9FE0049A-CD71-4949-998D-BB1A8CA6A4A6}" srcOrd="0" destOrd="0" presId="urn:microsoft.com/office/officeart/2005/8/layout/radial1"/>
    <dgm:cxn modelId="{16B1340E-4FC8-4DF3-9256-235DD6970FEE}" type="presParOf" srcId="{2033C9DF-5AF6-41CD-8040-2B4AC1D167EE}" destId="{CB7FEB55-C095-4FF6-8CDD-DE014E4C2226}" srcOrd="6" destOrd="0" presId="urn:microsoft.com/office/officeart/2005/8/layout/radial1"/>
    <dgm:cxn modelId="{8DEFF524-BBDF-451E-ABF1-14E78E802C45}" type="presParOf" srcId="{2033C9DF-5AF6-41CD-8040-2B4AC1D167EE}" destId="{6F314BBC-C3A7-4591-8C9D-F68789680E2B}" srcOrd="7" destOrd="0" presId="urn:microsoft.com/office/officeart/2005/8/layout/radial1"/>
    <dgm:cxn modelId="{92D6B1D2-79DD-490E-99A0-0A246A77954C}" type="presParOf" srcId="{6F314BBC-C3A7-4591-8C9D-F68789680E2B}" destId="{EEEFF475-709C-440C-8698-43C27640322A}" srcOrd="0" destOrd="0" presId="urn:microsoft.com/office/officeart/2005/8/layout/radial1"/>
    <dgm:cxn modelId="{2155EA60-205D-48E2-AB91-45F9CC4EEE05}" type="presParOf" srcId="{2033C9DF-5AF6-41CD-8040-2B4AC1D167EE}" destId="{F70F0F09-95C1-464C-952D-FAC6750C83AD}"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42DE0-482B-4476-8F02-E0AB4793B067}">
      <dsp:nvSpPr>
        <dsp:cNvPr id="0" name=""/>
        <dsp:cNvSpPr/>
      </dsp:nvSpPr>
      <dsp:spPr>
        <a:xfrm rot="5400000">
          <a:off x="5065871" y="-2089665"/>
          <a:ext cx="749617" cy="5120640"/>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Personal </a:t>
          </a:r>
          <a:endParaRPr lang="en-US" sz="2000" kern="1200" dirty="0"/>
        </a:p>
        <a:p>
          <a:pPr marL="228600" lvl="1" indent="-228600" algn="l" defTabSz="889000">
            <a:lnSpc>
              <a:spcPct val="90000"/>
            </a:lnSpc>
            <a:spcBef>
              <a:spcPct val="0"/>
            </a:spcBef>
            <a:spcAft>
              <a:spcPct val="15000"/>
            </a:spcAft>
            <a:buChar char="••"/>
          </a:pPr>
          <a:r>
            <a:rPr lang="en-US" sz="2000" kern="1200" dirty="0" smtClean="0"/>
            <a:t>Contractors</a:t>
          </a:r>
          <a:endParaRPr lang="en-US" sz="2000" kern="1200" dirty="0"/>
        </a:p>
      </dsp:txBody>
      <dsp:txXfrm rot="-5400000">
        <a:off x="2880360" y="132439"/>
        <a:ext cx="5084047" cy="676431"/>
      </dsp:txXfrm>
    </dsp:sp>
    <dsp:sp modelId="{7476F938-80A6-4FC7-B461-80B36588159D}">
      <dsp:nvSpPr>
        <dsp:cNvPr id="0" name=""/>
        <dsp:cNvSpPr/>
      </dsp:nvSpPr>
      <dsp:spPr>
        <a:xfrm>
          <a:off x="0" y="2143"/>
          <a:ext cx="2880360" cy="93702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People</a:t>
          </a:r>
          <a:endParaRPr lang="en-US" sz="3500" kern="1200" dirty="0"/>
        </a:p>
      </dsp:txBody>
      <dsp:txXfrm>
        <a:off x="45742" y="47885"/>
        <a:ext cx="2788876" cy="845537"/>
      </dsp:txXfrm>
    </dsp:sp>
    <dsp:sp modelId="{A80F14E8-8D43-411F-816B-F39EC81D3D68}">
      <dsp:nvSpPr>
        <dsp:cNvPr id="0" name=""/>
        <dsp:cNvSpPr/>
      </dsp:nvSpPr>
      <dsp:spPr>
        <a:xfrm rot="5400000">
          <a:off x="5065871" y="-1105792"/>
          <a:ext cx="749617" cy="5120640"/>
        </a:xfrm>
        <a:prstGeom prst="round2SameRect">
          <a:avLst/>
        </a:prstGeom>
        <a:solidFill>
          <a:schemeClr val="accent4">
            <a:tint val="40000"/>
            <a:alpha val="90000"/>
            <a:hueOff val="2788729"/>
            <a:satOff val="9515"/>
            <a:lumOff val="4069"/>
            <a:alphaOff val="0"/>
          </a:schemeClr>
        </a:solidFill>
        <a:ln w="9525" cap="flat" cmpd="sng" algn="ctr">
          <a:solidFill>
            <a:schemeClr val="accent4">
              <a:tint val="40000"/>
              <a:alpha val="90000"/>
              <a:hueOff val="2788729"/>
              <a:satOff val="9515"/>
              <a:lumOff val="406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Machines</a:t>
          </a:r>
          <a:endParaRPr lang="en-US" sz="1600" kern="1200" dirty="0"/>
        </a:p>
        <a:p>
          <a:pPr marL="171450" lvl="1" indent="-171450" algn="l" defTabSz="711200">
            <a:lnSpc>
              <a:spcPct val="90000"/>
            </a:lnSpc>
            <a:spcBef>
              <a:spcPct val="0"/>
            </a:spcBef>
            <a:spcAft>
              <a:spcPct val="15000"/>
            </a:spcAft>
            <a:buChar char="••"/>
          </a:pPr>
          <a:r>
            <a:rPr lang="en-US" sz="1600" kern="1200" dirty="0" smtClean="0"/>
            <a:t>Tools</a:t>
          </a:r>
          <a:endParaRPr lang="en-US" sz="1600" kern="1200" dirty="0"/>
        </a:p>
        <a:p>
          <a:pPr marL="171450" lvl="1" indent="-171450" algn="l" defTabSz="711200">
            <a:lnSpc>
              <a:spcPct val="90000"/>
            </a:lnSpc>
            <a:spcBef>
              <a:spcPct val="0"/>
            </a:spcBef>
            <a:spcAft>
              <a:spcPct val="15000"/>
            </a:spcAft>
            <a:buChar char="••"/>
          </a:pPr>
          <a:r>
            <a:rPr lang="en-US" sz="1600" kern="1200" dirty="0" smtClean="0"/>
            <a:t>Installations</a:t>
          </a:r>
          <a:endParaRPr lang="en-US" sz="1600" kern="1200" dirty="0"/>
        </a:p>
      </dsp:txBody>
      <dsp:txXfrm rot="-5400000">
        <a:off x="2880360" y="1116312"/>
        <a:ext cx="5084047" cy="676431"/>
      </dsp:txXfrm>
    </dsp:sp>
    <dsp:sp modelId="{DB013DA0-4CAB-486A-8312-CF00C6C4D17C}">
      <dsp:nvSpPr>
        <dsp:cNvPr id="0" name=""/>
        <dsp:cNvSpPr/>
      </dsp:nvSpPr>
      <dsp:spPr>
        <a:xfrm>
          <a:off x="0" y="986016"/>
          <a:ext cx="2880360" cy="937021"/>
        </a:xfrm>
        <a:prstGeom prst="roundRect">
          <a:avLst/>
        </a:prstGeom>
        <a:gradFill rotWithShape="0">
          <a:gsLst>
            <a:gs pos="0">
              <a:schemeClr val="accent4">
                <a:hueOff val="2785743"/>
                <a:satOff val="9906"/>
                <a:lumOff val="22402"/>
                <a:alphaOff val="0"/>
                <a:shade val="51000"/>
                <a:satMod val="130000"/>
              </a:schemeClr>
            </a:gs>
            <a:gs pos="80000">
              <a:schemeClr val="accent4">
                <a:hueOff val="2785743"/>
                <a:satOff val="9906"/>
                <a:lumOff val="22402"/>
                <a:alphaOff val="0"/>
                <a:shade val="93000"/>
                <a:satMod val="130000"/>
              </a:schemeClr>
            </a:gs>
            <a:gs pos="100000">
              <a:schemeClr val="accent4">
                <a:hueOff val="2785743"/>
                <a:satOff val="9906"/>
                <a:lumOff val="224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Equipment</a:t>
          </a:r>
        </a:p>
      </dsp:txBody>
      <dsp:txXfrm>
        <a:off x="45742" y="1031758"/>
        <a:ext cx="2788876" cy="845537"/>
      </dsp:txXfrm>
    </dsp:sp>
    <dsp:sp modelId="{BAA06736-A1A5-412C-8A95-8CFC16B1BEF1}">
      <dsp:nvSpPr>
        <dsp:cNvPr id="0" name=""/>
        <dsp:cNvSpPr/>
      </dsp:nvSpPr>
      <dsp:spPr>
        <a:xfrm rot="5400000">
          <a:off x="5065871" y="-121920"/>
          <a:ext cx="749617" cy="5120640"/>
        </a:xfrm>
        <a:prstGeom prst="round2SameRect">
          <a:avLst/>
        </a:prstGeom>
        <a:solidFill>
          <a:schemeClr val="accent4">
            <a:tint val="40000"/>
            <a:alpha val="90000"/>
            <a:hueOff val="5577458"/>
            <a:satOff val="19029"/>
            <a:lumOff val="8139"/>
            <a:alphaOff val="0"/>
          </a:schemeClr>
        </a:solidFill>
        <a:ln w="9525" cap="flat" cmpd="sng" algn="ctr">
          <a:solidFill>
            <a:schemeClr val="accent4">
              <a:tint val="40000"/>
              <a:alpha val="90000"/>
              <a:hueOff val="5577458"/>
              <a:satOff val="19029"/>
              <a:lumOff val="813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Raw Materials</a:t>
          </a:r>
        </a:p>
        <a:p>
          <a:pPr marL="171450" lvl="1" indent="-171450" algn="l" defTabSz="711200">
            <a:lnSpc>
              <a:spcPct val="90000"/>
            </a:lnSpc>
            <a:spcBef>
              <a:spcPct val="0"/>
            </a:spcBef>
            <a:spcAft>
              <a:spcPct val="15000"/>
            </a:spcAft>
            <a:buChar char="••"/>
          </a:pPr>
          <a:r>
            <a:rPr lang="en-US" sz="1600" kern="1200" dirty="0" smtClean="0"/>
            <a:t>End Products</a:t>
          </a:r>
        </a:p>
        <a:p>
          <a:pPr marL="171450" lvl="1" indent="-171450" algn="l" defTabSz="711200">
            <a:lnSpc>
              <a:spcPct val="90000"/>
            </a:lnSpc>
            <a:spcBef>
              <a:spcPct val="0"/>
            </a:spcBef>
            <a:spcAft>
              <a:spcPct val="15000"/>
            </a:spcAft>
            <a:buChar char="••"/>
          </a:pPr>
          <a:r>
            <a:rPr lang="en-US" sz="1600" kern="1200" dirty="0" smtClean="0"/>
            <a:t>Waste</a:t>
          </a:r>
        </a:p>
      </dsp:txBody>
      <dsp:txXfrm rot="-5400000">
        <a:off x="2880360" y="2100184"/>
        <a:ext cx="5084047" cy="676431"/>
      </dsp:txXfrm>
    </dsp:sp>
    <dsp:sp modelId="{4BC0C40C-6ECD-4CFD-A01C-403C2A3D0A43}">
      <dsp:nvSpPr>
        <dsp:cNvPr id="0" name=""/>
        <dsp:cNvSpPr/>
      </dsp:nvSpPr>
      <dsp:spPr>
        <a:xfrm>
          <a:off x="0" y="1969889"/>
          <a:ext cx="2880360" cy="937021"/>
        </a:xfrm>
        <a:prstGeom prst="roundRect">
          <a:avLst/>
        </a:prstGeom>
        <a:gradFill rotWithShape="0">
          <a:gsLst>
            <a:gs pos="0">
              <a:schemeClr val="accent4">
                <a:hueOff val="5571487"/>
                <a:satOff val="19812"/>
                <a:lumOff val="44804"/>
                <a:alphaOff val="0"/>
                <a:shade val="51000"/>
                <a:satMod val="130000"/>
              </a:schemeClr>
            </a:gs>
            <a:gs pos="80000">
              <a:schemeClr val="accent4">
                <a:hueOff val="5571487"/>
                <a:satOff val="19812"/>
                <a:lumOff val="44804"/>
                <a:alphaOff val="0"/>
                <a:shade val="93000"/>
                <a:satMod val="130000"/>
              </a:schemeClr>
            </a:gs>
            <a:gs pos="100000">
              <a:schemeClr val="accent4">
                <a:hueOff val="5571487"/>
                <a:satOff val="19812"/>
                <a:lumOff val="448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Materials</a:t>
          </a:r>
        </a:p>
      </dsp:txBody>
      <dsp:txXfrm>
        <a:off x="45742" y="2015631"/>
        <a:ext cx="2788876" cy="845537"/>
      </dsp:txXfrm>
    </dsp:sp>
    <dsp:sp modelId="{1E0BACB3-9A81-4CC3-977F-98CCF8AD1D8E}">
      <dsp:nvSpPr>
        <dsp:cNvPr id="0" name=""/>
        <dsp:cNvSpPr/>
      </dsp:nvSpPr>
      <dsp:spPr>
        <a:xfrm rot="5400000">
          <a:off x="5065871" y="861952"/>
          <a:ext cx="749617" cy="5120640"/>
        </a:xfrm>
        <a:prstGeom prst="round2SameRect">
          <a:avLst/>
        </a:prstGeom>
        <a:solidFill>
          <a:schemeClr val="accent4">
            <a:tint val="40000"/>
            <a:alpha val="90000"/>
            <a:hueOff val="8366188"/>
            <a:satOff val="28544"/>
            <a:lumOff val="12208"/>
            <a:alphaOff val="0"/>
          </a:schemeClr>
        </a:solidFill>
        <a:ln w="9525" cap="flat" cmpd="sng" algn="ctr">
          <a:solidFill>
            <a:schemeClr val="accent4">
              <a:tint val="40000"/>
              <a:alpha val="90000"/>
              <a:hueOff val="8366188"/>
              <a:satOff val="28544"/>
              <a:lumOff val="1220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Workers environment</a:t>
          </a:r>
        </a:p>
        <a:p>
          <a:pPr marL="228600" lvl="1" indent="-228600" algn="l" defTabSz="889000">
            <a:lnSpc>
              <a:spcPct val="90000"/>
            </a:lnSpc>
            <a:spcBef>
              <a:spcPct val="0"/>
            </a:spcBef>
            <a:spcAft>
              <a:spcPct val="15000"/>
            </a:spcAft>
            <a:buChar char="••"/>
          </a:pPr>
          <a:r>
            <a:rPr lang="en-US" sz="2000" kern="1200" dirty="0" smtClean="0"/>
            <a:t>Environment </a:t>
          </a:r>
        </a:p>
      </dsp:txBody>
      <dsp:txXfrm rot="-5400000">
        <a:off x="2880360" y="3084057"/>
        <a:ext cx="5084047" cy="676431"/>
      </dsp:txXfrm>
    </dsp:sp>
    <dsp:sp modelId="{0FBABE93-B6F5-46EC-9772-41DA71391F36}">
      <dsp:nvSpPr>
        <dsp:cNvPr id="0" name=""/>
        <dsp:cNvSpPr/>
      </dsp:nvSpPr>
      <dsp:spPr>
        <a:xfrm>
          <a:off x="0" y="2953762"/>
          <a:ext cx="2880360" cy="937021"/>
        </a:xfrm>
        <a:prstGeom prst="roundRect">
          <a:avLst/>
        </a:prstGeom>
        <a:gradFill rotWithShape="0">
          <a:gsLst>
            <a:gs pos="0">
              <a:schemeClr val="accent4">
                <a:hueOff val="8357230"/>
                <a:satOff val="29718"/>
                <a:lumOff val="67206"/>
                <a:alphaOff val="0"/>
                <a:shade val="51000"/>
                <a:satMod val="130000"/>
              </a:schemeClr>
            </a:gs>
            <a:gs pos="80000">
              <a:schemeClr val="accent4">
                <a:hueOff val="8357230"/>
                <a:satOff val="29718"/>
                <a:lumOff val="67206"/>
                <a:alphaOff val="0"/>
                <a:shade val="93000"/>
                <a:satMod val="130000"/>
              </a:schemeClr>
            </a:gs>
            <a:gs pos="100000">
              <a:schemeClr val="accent4">
                <a:hueOff val="8357230"/>
                <a:satOff val="29718"/>
                <a:lumOff val="672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3500" kern="1200" dirty="0" smtClean="0"/>
            <a:t>Environment </a:t>
          </a:r>
        </a:p>
      </dsp:txBody>
      <dsp:txXfrm>
        <a:off x="45742" y="2999504"/>
        <a:ext cx="2788876" cy="845537"/>
      </dsp:txXfrm>
    </dsp:sp>
    <dsp:sp modelId="{1FBE5877-FC79-41B2-9084-987449289E74}">
      <dsp:nvSpPr>
        <dsp:cNvPr id="0" name=""/>
        <dsp:cNvSpPr/>
      </dsp:nvSpPr>
      <dsp:spPr>
        <a:xfrm rot="5400000">
          <a:off x="5065871" y="1845825"/>
          <a:ext cx="749617" cy="5120640"/>
        </a:xfrm>
        <a:prstGeom prst="round2SameRect">
          <a:avLst/>
        </a:prstGeom>
        <a:solidFill>
          <a:schemeClr val="accent4">
            <a:tint val="40000"/>
            <a:alpha val="90000"/>
            <a:hueOff val="11154917"/>
            <a:satOff val="38059"/>
            <a:lumOff val="16277"/>
            <a:alphaOff val="0"/>
          </a:schemeClr>
        </a:solidFill>
        <a:ln w="9525" cap="flat" cmpd="sng" algn="ctr">
          <a:solidFill>
            <a:schemeClr val="accent4">
              <a:tint val="40000"/>
              <a:alpha val="90000"/>
              <a:hueOff val="11154917"/>
              <a:satOff val="38059"/>
              <a:lumOff val="162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Production Processes</a:t>
          </a:r>
          <a:endParaRPr lang="en-US" sz="2000" kern="1200" dirty="0"/>
        </a:p>
        <a:p>
          <a:pPr marL="228600" lvl="1" indent="-228600" algn="l" defTabSz="889000">
            <a:lnSpc>
              <a:spcPct val="90000"/>
            </a:lnSpc>
            <a:spcBef>
              <a:spcPct val="0"/>
            </a:spcBef>
            <a:spcAft>
              <a:spcPct val="15000"/>
            </a:spcAft>
            <a:buChar char="••"/>
          </a:pPr>
          <a:r>
            <a:rPr lang="en-US" sz="2000" kern="1200" dirty="0" smtClean="0"/>
            <a:t>Work Processes</a:t>
          </a:r>
          <a:endParaRPr lang="en-US" sz="2000" kern="1200" dirty="0"/>
        </a:p>
      </dsp:txBody>
      <dsp:txXfrm rot="-5400000">
        <a:off x="2880360" y="4067930"/>
        <a:ext cx="5084047" cy="676431"/>
      </dsp:txXfrm>
    </dsp:sp>
    <dsp:sp modelId="{B74D3992-2C95-4D9C-949B-CD1EE438A3DB}">
      <dsp:nvSpPr>
        <dsp:cNvPr id="0" name=""/>
        <dsp:cNvSpPr/>
      </dsp:nvSpPr>
      <dsp:spPr>
        <a:xfrm>
          <a:off x="0" y="3937634"/>
          <a:ext cx="2880360" cy="937021"/>
        </a:xfrm>
        <a:prstGeom prst="roundRect">
          <a:avLst/>
        </a:prstGeom>
        <a:gradFill rotWithShape="0">
          <a:gsLst>
            <a:gs pos="0">
              <a:schemeClr val="accent4">
                <a:hueOff val="11142974"/>
                <a:satOff val="39624"/>
                <a:lumOff val="89608"/>
                <a:alphaOff val="0"/>
                <a:shade val="51000"/>
                <a:satMod val="130000"/>
              </a:schemeClr>
            </a:gs>
            <a:gs pos="80000">
              <a:schemeClr val="accent4">
                <a:hueOff val="11142974"/>
                <a:satOff val="39624"/>
                <a:lumOff val="89608"/>
                <a:alphaOff val="0"/>
                <a:shade val="93000"/>
                <a:satMod val="130000"/>
              </a:schemeClr>
            </a:gs>
            <a:gs pos="100000">
              <a:schemeClr val="accent4">
                <a:hueOff val="11142974"/>
                <a:satOff val="39624"/>
                <a:lumOff val="896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Process</a:t>
          </a:r>
          <a:endParaRPr lang="en-US" sz="3200" kern="1200" dirty="0"/>
        </a:p>
      </dsp:txBody>
      <dsp:txXfrm>
        <a:off x="45742" y="3983376"/>
        <a:ext cx="2788876" cy="8455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7E06F-B1D9-4101-AF98-F029DC917A32}">
      <dsp:nvSpPr>
        <dsp:cNvPr id="0" name=""/>
        <dsp:cNvSpPr/>
      </dsp:nvSpPr>
      <dsp:spPr>
        <a:xfrm>
          <a:off x="2371944" y="521306"/>
          <a:ext cx="403510" cy="91440"/>
        </a:xfrm>
        <a:custGeom>
          <a:avLst/>
          <a:gdLst/>
          <a:ahLst/>
          <a:cxnLst/>
          <a:rect l="0" t="0" r="0" b="0"/>
          <a:pathLst>
            <a:path>
              <a:moveTo>
                <a:pt x="0" y="45720"/>
              </a:moveTo>
              <a:lnTo>
                <a:pt x="403510" y="4572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564855"/>
        <a:ext cx="21705" cy="4341"/>
      </dsp:txXfrm>
    </dsp:sp>
    <dsp:sp modelId="{F5CD387B-DF19-42C4-B247-EDB50D1F7F45}">
      <dsp:nvSpPr>
        <dsp:cNvPr id="0" name=""/>
        <dsp:cNvSpPr/>
      </dsp:nvSpPr>
      <dsp:spPr>
        <a:xfrm>
          <a:off x="486306" y="794"/>
          <a:ext cx="1887438" cy="11324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Assessment &amp;  Approval </a:t>
          </a:r>
          <a:endParaRPr lang="en-US" sz="1900" kern="1200" dirty="0"/>
        </a:p>
      </dsp:txBody>
      <dsp:txXfrm>
        <a:off x="486306" y="794"/>
        <a:ext cx="1887438" cy="1132462"/>
      </dsp:txXfrm>
    </dsp:sp>
    <dsp:sp modelId="{9A22A002-639E-4E1F-A946-B029CD6A35AA}">
      <dsp:nvSpPr>
        <dsp:cNvPr id="0" name=""/>
        <dsp:cNvSpPr/>
      </dsp:nvSpPr>
      <dsp:spPr>
        <a:xfrm>
          <a:off x="1430025" y="1131457"/>
          <a:ext cx="2321549" cy="403510"/>
        </a:xfrm>
        <a:custGeom>
          <a:avLst/>
          <a:gdLst/>
          <a:ahLst/>
          <a:cxnLst/>
          <a:rect l="0" t="0" r="0" b="0"/>
          <a:pathLst>
            <a:path>
              <a:moveTo>
                <a:pt x="2321549" y="0"/>
              </a:moveTo>
              <a:lnTo>
                <a:pt x="2321549" y="218855"/>
              </a:lnTo>
              <a:lnTo>
                <a:pt x="0" y="218855"/>
              </a:lnTo>
              <a:lnTo>
                <a:pt x="0" y="40351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p>
      </dsp:txBody>
      <dsp:txXfrm>
        <a:off x="2531755" y="1331042"/>
        <a:ext cx="118089" cy="4341"/>
      </dsp:txXfrm>
    </dsp:sp>
    <dsp:sp modelId="{6AAF357C-EA90-4C41-BF06-60E7D93A6FB3}">
      <dsp:nvSpPr>
        <dsp:cNvPr id="0" name=""/>
        <dsp:cNvSpPr/>
      </dsp:nvSpPr>
      <dsp:spPr>
        <a:xfrm>
          <a:off x="2807855" y="794"/>
          <a:ext cx="1887438" cy="1132462"/>
        </a:xfrm>
        <a:prstGeom prst="rect">
          <a:avLst/>
        </a:prstGeom>
        <a:gradFill rotWithShape="0">
          <a:gsLst>
            <a:gs pos="0">
              <a:schemeClr val="accent2">
                <a:hueOff val="-2880000"/>
                <a:satOff val="-10001"/>
                <a:lumOff val="12000"/>
                <a:alphaOff val="0"/>
                <a:shade val="51000"/>
                <a:satMod val="130000"/>
              </a:schemeClr>
            </a:gs>
            <a:gs pos="80000">
              <a:schemeClr val="accent2">
                <a:hueOff val="-2880000"/>
                <a:satOff val="-10001"/>
                <a:lumOff val="12000"/>
                <a:alphaOff val="0"/>
                <a:shade val="93000"/>
                <a:satMod val="130000"/>
              </a:schemeClr>
            </a:gs>
            <a:gs pos="100000">
              <a:schemeClr val="accent2">
                <a:hueOff val="-2880000"/>
                <a:satOff val="-10001"/>
                <a:lumOff val="12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Handling</a:t>
          </a:r>
        </a:p>
      </dsp:txBody>
      <dsp:txXfrm>
        <a:off x="2807855" y="794"/>
        <a:ext cx="1887438" cy="1132462"/>
      </dsp:txXfrm>
    </dsp:sp>
    <dsp:sp modelId="{79DAE86C-E10A-49C7-84CB-08A9B392C0BC}">
      <dsp:nvSpPr>
        <dsp:cNvPr id="0" name=""/>
        <dsp:cNvSpPr/>
      </dsp:nvSpPr>
      <dsp:spPr>
        <a:xfrm>
          <a:off x="2371944" y="2087880"/>
          <a:ext cx="403510" cy="91440"/>
        </a:xfrm>
        <a:custGeom>
          <a:avLst/>
          <a:gdLst/>
          <a:ahLst/>
          <a:cxnLst/>
          <a:rect l="0" t="0" r="0" b="0"/>
          <a:pathLst>
            <a:path>
              <a:moveTo>
                <a:pt x="0" y="45720"/>
              </a:moveTo>
              <a:lnTo>
                <a:pt x="403510" y="4572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2131429"/>
        <a:ext cx="21705" cy="4341"/>
      </dsp:txXfrm>
    </dsp:sp>
    <dsp:sp modelId="{D1F38292-5C7D-4B65-9746-90DA41C5CAFD}">
      <dsp:nvSpPr>
        <dsp:cNvPr id="0" name=""/>
        <dsp:cNvSpPr/>
      </dsp:nvSpPr>
      <dsp:spPr>
        <a:xfrm>
          <a:off x="486306" y="1567368"/>
          <a:ext cx="1887438" cy="1132462"/>
        </a:xfrm>
        <a:prstGeom prst="rect">
          <a:avLst/>
        </a:prstGeom>
        <a:gradFill rotWithShape="0">
          <a:gsLst>
            <a:gs pos="0">
              <a:schemeClr val="accent2">
                <a:hueOff val="-5760000"/>
                <a:satOff val="-20001"/>
                <a:lumOff val="24000"/>
                <a:alphaOff val="0"/>
                <a:shade val="51000"/>
                <a:satMod val="130000"/>
              </a:schemeClr>
            </a:gs>
            <a:gs pos="80000">
              <a:schemeClr val="accent2">
                <a:hueOff val="-5760000"/>
                <a:satOff val="-20001"/>
                <a:lumOff val="24000"/>
                <a:alphaOff val="0"/>
                <a:shade val="93000"/>
                <a:satMod val="130000"/>
              </a:schemeClr>
            </a:gs>
            <a:gs pos="100000">
              <a:schemeClr val="accent2">
                <a:hueOff val="-5760000"/>
                <a:satOff val="-20001"/>
                <a:lumOff val="24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Storage</a:t>
          </a:r>
          <a:endParaRPr lang="en-US" sz="1900" kern="1200" dirty="0"/>
        </a:p>
      </dsp:txBody>
      <dsp:txXfrm>
        <a:off x="486306" y="1567368"/>
        <a:ext cx="1887438" cy="1132462"/>
      </dsp:txXfrm>
    </dsp:sp>
    <dsp:sp modelId="{24931750-E7B9-4F3B-AB08-0232480CC455}">
      <dsp:nvSpPr>
        <dsp:cNvPr id="0" name=""/>
        <dsp:cNvSpPr/>
      </dsp:nvSpPr>
      <dsp:spPr>
        <a:xfrm>
          <a:off x="1430025" y="2698031"/>
          <a:ext cx="2321549" cy="403510"/>
        </a:xfrm>
        <a:custGeom>
          <a:avLst/>
          <a:gdLst/>
          <a:ahLst/>
          <a:cxnLst/>
          <a:rect l="0" t="0" r="0" b="0"/>
          <a:pathLst>
            <a:path>
              <a:moveTo>
                <a:pt x="2321549" y="0"/>
              </a:moveTo>
              <a:lnTo>
                <a:pt x="2321549" y="218855"/>
              </a:lnTo>
              <a:lnTo>
                <a:pt x="0" y="218855"/>
              </a:lnTo>
              <a:lnTo>
                <a:pt x="0" y="40351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1755" y="2897616"/>
        <a:ext cx="118089" cy="4341"/>
      </dsp:txXfrm>
    </dsp:sp>
    <dsp:sp modelId="{5E68FD7D-5C64-446F-92AD-40C02CB1B23F}">
      <dsp:nvSpPr>
        <dsp:cNvPr id="0" name=""/>
        <dsp:cNvSpPr/>
      </dsp:nvSpPr>
      <dsp:spPr>
        <a:xfrm>
          <a:off x="2807855" y="1567368"/>
          <a:ext cx="1887438" cy="1132462"/>
        </a:xfrm>
        <a:prstGeom prst="rect">
          <a:avLst/>
        </a:prstGeom>
        <a:gradFill rotWithShape="0">
          <a:gsLst>
            <a:gs pos="0">
              <a:schemeClr val="accent2">
                <a:hueOff val="-8640000"/>
                <a:satOff val="-30002"/>
                <a:lumOff val="36001"/>
                <a:alphaOff val="0"/>
                <a:shade val="51000"/>
                <a:satMod val="130000"/>
              </a:schemeClr>
            </a:gs>
            <a:gs pos="80000">
              <a:schemeClr val="accent2">
                <a:hueOff val="-8640000"/>
                <a:satOff val="-30002"/>
                <a:lumOff val="36001"/>
                <a:alphaOff val="0"/>
                <a:shade val="93000"/>
                <a:satMod val="130000"/>
              </a:schemeClr>
            </a:gs>
            <a:gs pos="100000">
              <a:schemeClr val="accent2">
                <a:hueOff val="-8640000"/>
                <a:satOff val="-30002"/>
                <a:lumOff val="36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Chemical Hazard Communication</a:t>
          </a:r>
          <a:endParaRPr lang="en-US" sz="1900" kern="1200" dirty="0">
            <a:solidFill>
              <a:schemeClr val="tx1"/>
            </a:solidFill>
          </a:endParaRPr>
        </a:p>
      </dsp:txBody>
      <dsp:txXfrm>
        <a:off x="2807855" y="1567368"/>
        <a:ext cx="1887438" cy="1132462"/>
      </dsp:txXfrm>
    </dsp:sp>
    <dsp:sp modelId="{1C044234-CE9F-4369-98C5-87DEF5D0C27A}">
      <dsp:nvSpPr>
        <dsp:cNvPr id="0" name=""/>
        <dsp:cNvSpPr/>
      </dsp:nvSpPr>
      <dsp:spPr>
        <a:xfrm>
          <a:off x="2371944" y="3654453"/>
          <a:ext cx="403510" cy="91440"/>
        </a:xfrm>
        <a:custGeom>
          <a:avLst/>
          <a:gdLst/>
          <a:ahLst/>
          <a:cxnLst/>
          <a:rect l="0" t="0" r="0" b="0"/>
          <a:pathLst>
            <a:path>
              <a:moveTo>
                <a:pt x="0" y="45720"/>
              </a:moveTo>
              <a:lnTo>
                <a:pt x="403510" y="45720"/>
              </a:lnTo>
            </a:path>
          </a:pathLst>
        </a:custGeom>
        <a:noFill/>
        <a:ln w="9525" cap="flat" cmpd="sng" algn="ctr">
          <a:solidFill>
            <a:schemeClr val="tx1"/>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3698003"/>
        <a:ext cx="21705" cy="4341"/>
      </dsp:txXfrm>
    </dsp:sp>
    <dsp:sp modelId="{32FD7B11-CBF6-4BBB-89E8-F713255BEBDC}">
      <dsp:nvSpPr>
        <dsp:cNvPr id="0" name=""/>
        <dsp:cNvSpPr/>
      </dsp:nvSpPr>
      <dsp:spPr>
        <a:xfrm>
          <a:off x="486306" y="3133942"/>
          <a:ext cx="1887438" cy="1132462"/>
        </a:xfrm>
        <a:prstGeom prst="rect">
          <a:avLst/>
        </a:prstGeom>
        <a:solidFill>
          <a:srgbClr val="CC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Emergency Response Planning</a:t>
          </a:r>
          <a:endParaRPr lang="en-US" sz="1900" kern="1200" dirty="0">
            <a:solidFill>
              <a:schemeClr val="tx1"/>
            </a:solidFill>
          </a:endParaRPr>
        </a:p>
      </dsp:txBody>
      <dsp:txXfrm>
        <a:off x="486306" y="3133942"/>
        <a:ext cx="1887438" cy="1132462"/>
      </dsp:txXfrm>
    </dsp:sp>
    <dsp:sp modelId="{25DF108F-C40E-4BED-8E44-A9248DE5856C}">
      <dsp:nvSpPr>
        <dsp:cNvPr id="0" name=""/>
        <dsp:cNvSpPr/>
      </dsp:nvSpPr>
      <dsp:spPr>
        <a:xfrm>
          <a:off x="2807855" y="3133942"/>
          <a:ext cx="1887438" cy="1132462"/>
        </a:xfrm>
        <a:prstGeom prst="rect">
          <a:avLst/>
        </a:prstGeom>
        <a:solidFill>
          <a:srgbClr val="99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Monitoring</a:t>
          </a:r>
          <a:endParaRPr lang="en-US" sz="1900" kern="1200" dirty="0">
            <a:solidFill>
              <a:schemeClr val="tx1"/>
            </a:solidFill>
          </a:endParaRPr>
        </a:p>
      </dsp:txBody>
      <dsp:txXfrm>
        <a:off x="2807855" y="3133942"/>
        <a:ext cx="1887438" cy="11324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AEE5B-F651-4E71-8A70-6D0AF83D6051}">
      <dsp:nvSpPr>
        <dsp:cNvPr id="0" name=""/>
        <dsp:cNvSpPr/>
      </dsp:nvSpPr>
      <dsp:spPr>
        <a:xfrm>
          <a:off x="4375808" y="945746"/>
          <a:ext cx="3437308" cy="651461"/>
        </a:xfrm>
        <a:custGeom>
          <a:avLst/>
          <a:gdLst/>
          <a:ahLst/>
          <a:cxnLst/>
          <a:rect l="0" t="0" r="0" b="0"/>
          <a:pathLst>
            <a:path>
              <a:moveTo>
                <a:pt x="0" y="0"/>
              </a:moveTo>
              <a:lnTo>
                <a:pt x="0" y="452938"/>
              </a:lnTo>
              <a:lnTo>
                <a:pt x="3437308" y="452938"/>
              </a:lnTo>
              <a:lnTo>
                <a:pt x="3437308" y="65146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1CD06F-413F-4D27-A35E-37F402551EB5}">
      <dsp:nvSpPr>
        <dsp:cNvPr id="0" name=""/>
        <dsp:cNvSpPr/>
      </dsp:nvSpPr>
      <dsp:spPr>
        <a:xfrm>
          <a:off x="4375808" y="945746"/>
          <a:ext cx="1149563" cy="651461"/>
        </a:xfrm>
        <a:custGeom>
          <a:avLst/>
          <a:gdLst/>
          <a:ahLst/>
          <a:cxnLst/>
          <a:rect l="0" t="0" r="0" b="0"/>
          <a:pathLst>
            <a:path>
              <a:moveTo>
                <a:pt x="0" y="0"/>
              </a:moveTo>
              <a:lnTo>
                <a:pt x="0" y="452938"/>
              </a:lnTo>
              <a:lnTo>
                <a:pt x="1149563" y="452938"/>
              </a:lnTo>
              <a:lnTo>
                <a:pt x="1149563" y="65146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2F3F907-2F18-46E6-BC9A-FF58CC65A260}">
      <dsp:nvSpPr>
        <dsp:cNvPr id="0" name=""/>
        <dsp:cNvSpPr/>
      </dsp:nvSpPr>
      <dsp:spPr>
        <a:xfrm>
          <a:off x="3237627" y="945746"/>
          <a:ext cx="1138181" cy="651461"/>
        </a:xfrm>
        <a:custGeom>
          <a:avLst/>
          <a:gdLst/>
          <a:ahLst/>
          <a:cxnLst/>
          <a:rect l="0" t="0" r="0" b="0"/>
          <a:pathLst>
            <a:path>
              <a:moveTo>
                <a:pt x="1138181" y="0"/>
              </a:moveTo>
              <a:lnTo>
                <a:pt x="1138181" y="452938"/>
              </a:lnTo>
              <a:lnTo>
                <a:pt x="0" y="452938"/>
              </a:lnTo>
              <a:lnTo>
                <a:pt x="0" y="65146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7B57BD-5BE0-4C77-8300-4346EA71A425}">
      <dsp:nvSpPr>
        <dsp:cNvPr id="0" name=""/>
        <dsp:cNvSpPr/>
      </dsp:nvSpPr>
      <dsp:spPr>
        <a:xfrm>
          <a:off x="193602" y="2542557"/>
          <a:ext cx="283604" cy="3292122"/>
        </a:xfrm>
        <a:custGeom>
          <a:avLst/>
          <a:gdLst/>
          <a:ahLst/>
          <a:cxnLst/>
          <a:rect l="0" t="0" r="0" b="0"/>
          <a:pathLst>
            <a:path>
              <a:moveTo>
                <a:pt x="0" y="0"/>
              </a:moveTo>
              <a:lnTo>
                <a:pt x="0" y="3292122"/>
              </a:lnTo>
              <a:lnTo>
                <a:pt x="283604" y="3292122"/>
              </a:lnTo>
            </a:path>
          </a:pathLst>
        </a:custGeom>
        <a:noFill/>
        <a:ln w="25400" cap="flat" cmpd="sng" algn="ctr">
          <a:solidFill>
            <a:schemeClr val="accent1">
              <a:lumMod val="2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0E18A40-934A-4950-AFC4-F98076885853}">
      <dsp:nvSpPr>
        <dsp:cNvPr id="0" name=""/>
        <dsp:cNvSpPr/>
      </dsp:nvSpPr>
      <dsp:spPr>
        <a:xfrm>
          <a:off x="193602" y="2542557"/>
          <a:ext cx="283604" cy="2486722"/>
        </a:xfrm>
        <a:custGeom>
          <a:avLst/>
          <a:gdLst/>
          <a:ahLst/>
          <a:cxnLst/>
          <a:rect l="0" t="0" r="0" b="0"/>
          <a:pathLst>
            <a:path>
              <a:moveTo>
                <a:pt x="0" y="0"/>
              </a:moveTo>
              <a:lnTo>
                <a:pt x="0" y="2486722"/>
              </a:lnTo>
              <a:lnTo>
                <a:pt x="283604" y="2486722"/>
              </a:lnTo>
            </a:path>
          </a:pathLst>
        </a:custGeom>
        <a:noFill/>
        <a:ln w="25400" cap="flat" cmpd="sng" algn="ctr">
          <a:solidFill>
            <a:schemeClr val="accent1">
              <a:lumMod val="2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1471DF-EE4D-4C31-AD9E-4FD63DC4A3AE}">
      <dsp:nvSpPr>
        <dsp:cNvPr id="0" name=""/>
        <dsp:cNvSpPr/>
      </dsp:nvSpPr>
      <dsp:spPr>
        <a:xfrm>
          <a:off x="193602" y="2542557"/>
          <a:ext cx="283604" cy="1604853"/>
        </a:xfrm>
        <a:custGeom>
          <a:avLst/>
          <a:gdLst/>
          <a:ahLst/>
          <a:cxnLst/>
          <a:rect l="0" t="0" r="0" b="0"/>
          <a:pathLst>
            <a:path>
              <a:moveTo>
                <a:pt x="0" y="0"/>
              </a:moveTo>
              <a:lnTo>
                <a:pt x="0" y="1604853"/>
              </a:lnTo>
              <a:lnTo>
                <a:pt x="283604" y="1604853"/>
              </a:lnTo>
            </a:path>
          </a:pathLst>
        </a:custGeom>
        <a:noFill/>
        <a:ln w="25400" cap="flat" cmpd="sng" algn="ctr">
          <a:solidFill>
            <a:schemeClr val="accent1">
              <a:lumMod val="2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20B7B71-660B-4EF9-B684-2344C7BEF693}">
      <dsp:nvSpPr>
        <dsp:cNvPr id="0" name=""/>
        <dsp:cNvSpPr/>
      </dsp:nvSpPr>
      <dsp:spPr>
        <a:xfrm>
          <a:off x="193602" y="2542557"/>
          <a:ext cx="283604" cy="646439"/>
        </a:xfrm>
        <a:custGeom>
          <a:avLst/>
          <a:gdLst/>
          <a:ahLst/>
          <a:cxnLst/>
          <a:rect l="0" t="0" r="0" b="0"/>
          <a:pathLst>
            <a:path>
              <a:moveTo>
                <a:pt x="0" y="0"/>
              </a:moveTo>
              <a:lnTo>
                <a:pt x="0" y="646439"/>
              </a:lnTo>
              <a:lnTo>
                <a:pt x="283604" y="646439"/>
              </a:lnTo>
            </a:path>
          </a:pathLst>
        </a:custGeom>
        <a:noFill/>
        <a:ln w="25400" cap="flat" cmpd="sng" algn="ctr">
          <a:solidFill>
            <a:schemeClr val="accent1">
              <a:lumMod val="2500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CE2FB5F-DC1D-4860-B9E0-876B07073A5C}">
      <dsp:nvSpPr>
        <dsp:cNvPr id="0" name=""/>
        <dsp:cNvSpPr/>
      </dsp:nvSpPr>
      <dsp:spPr>
        <a:xfrm>
          <a:off x="949882" y="945746"/>
          <a:ext cx="3425926" cy="651461"/>
        </a:xfrm>
        <a:custGeom>
          <a:avLst/>
          <a:gdLst/>
          <a:ahLst/>
          <a:cxnLst/>
          <a:rect l="0" t="0" r="0" b="0"/>
          <a:pathLst>
            <a:path>
              <a:moveTo>
                <a:pt x="3425926" y="0"/>
              </a:moveTo>
              <a:lnTo>
                <a:pt x="3425926" y="452938"/>
              </a:lnTo>
              <a:lnTo>
                <a:pt x="0" y="452938"/>
              </a:lnTo>
              <a:lnTo>
                <a:pt x="0" y="65146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E9463D-9FE3-4D68-98B1-5E7AF3BC9172}">
      <dsp:nvSpPr>
        <dsp:cNvPr id="0" name=""/>
        <dsp:cNvSpPr/>
      </dsp:nvSpPr>
      <dsp:spPr>
        <a:xfrm>
          <a:off x="1463915" y="0"/>
          <a:ext cx="5823786" cy="945746"/>
        </a:xfrm>
        <a:prstGeom prst="rect">
          <a:avLst/>
        </a:prstGeom>
        <a:solidFill>
          <a:schemeClr val="tx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smtClean="0"/>
            <a:t>Chemical Hazard Communication</a:t>
          </a:r>
          <a:endParaRPr lang="en-US" sz="2400" kern="1200" dirty="0"/>
        </a:p>
      </dsp:txBody>
      <dsp:txXfrm>
        <a:off x="1463915" y="0"/>
        <a:ext cx="5823786" cy="945746"/>
      </dsp:txXfrm>
    </dsp:sp>
    <dsp:sp modelId="{7C7DB78C-A755-4B07-ABFA-B596B167273D}">
      <dsp:nvSpPr>
        <dsp:cNvPr id="0" name=""/>
        <dsp:cNvSpPr/>
      </dsp:nvSpPr>
      <dsp:spPr>
        <a:xfrm>
          <a:off x="4532" y="1597208"/>
          <a:ext cx="1890698" cy="945349"/>
        </a:xfrm>
        <a:prstGeom prst="rect">
          <a:avLst/>
        </a:prstGeom>
        <a:solidFill>
          <a:schemeClr val="accent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Information</a:t>
          </a:r>
          <a:endParaRPr lang="en-US" sz="1800" kern="1200" dirty="0"/>
        </a:p>
      </dsp:txBody>
      <dsp:txXfrm>
        <a:off x="4532" y="1597208"/>
        <a:ext cx="1890698" cy="945349"/>
      </dsp:txXfrm>
    </dsp:sp>
    <dsp:sp modelId="{82793262-CFE0-44C4-805A-6577FA505C94}">
      <dsp:nvSpPr>
        <dsp:cNvPr id="0" name=""/>
        <dsp:cNvSpPr/>
      </dsp:nvSpPr>
      <dsp:spPr>
        <a:xfrm>
          <a:off x="477207" y="2939604"/>
          <a:ext cx="1662245" cy="498785"/>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Product Labeling</a:t>
          </a:r>
          <a:endParaRPr lang="en-US" sz="1800" kern="1200" dirty="0"/>
        </a:p>
      </dsp:txBody>
      <dsp:txXfrm>
        <a:off x="477207" y="2939604"/>
        <a:ext cx="1662245" cy="498785"/>
      </dsp:txXfrm>
    </dsp:sp>
    <dsp:sp modelId="{6B30A448-1D6E-46D6-8E88-EBCE033C2798}">
      <dsp:nvSpPr>
        <dsp:cNvPr id="0" name=""/>
        <dsp:cNvSpPr/>
      </dsp:nvSpPr>
      <dsp:spPr>
        <a:xfrm>
          <a:off x="477207" y="3835435"/>
          <a:ext cx="2668910" cy="623949"/>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Safety Hazard Operational Cards / Boards</a:t>
          </a:r>
          <a:endParaRPr lang="en-US" sz="1800" kern="1200" dirty="0"/>
        </a:p>
      </dsp:txBody>
      <dsp:txXfrm>
        <a:off x="477207" y="3835435"/>
        <a:ext cx="2668910" cy="623949"/>
      </dsp:txXfrm>
    </dsp:sp>
    <dsp:sp modelId="{9245D945-738B-488C-ADD9-44B664E3DDA6}">
      <dsp:nvSpPr>
        <dsp:cNvPr id="0" name=""/>
        <dsp:cNvSpPr/>
      </dsp:nvSpPr>
      <dsp:spPr>
        <a:xfrm>
          <a:off x="477207" y="4856432"/>
          <a:ext cx="1072555" cy="345695"/>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MSDS</a:t>
          </a:r>
          <a:endParaRPr lang="en-US" sz="1800" kern="1200" dirty="0"/>
        </a:p>
      </dsp:txBody>
      <dsp:txXfrm>
        <a:off x="477207" y="4856432"/>
        <a:ext cx="1072555" cy="345695"/>
      </dsp:txXfrm>
    </dsp:sp>
    <dsp:sp modelId="{3A5F1493-897E-4876-BEC6-1FB166BAA2A9}">
      <dsp:nvSpPr>
        <dsp:cNvPr id="0" name=""/>
        <dsp:cNvSpPr/>
      </dsp:nvSpPr>
      <dsp:spPr>
        <a:xfrm>
          <a:off x="477207" y="5599174"/>
          <a:ext cx="2577986" cy="471010"/>
        </a:xfrm>
        <a:prstGeom prst="rect">
          <a:avLst/>
        </a:prstGeom>
        <a:solidFill>
          <a:schemeClr val="accent1">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Detailed Technical Advice</a:t>
          </a:r>
          <a:endParaRPr lang="en-US" sz="1800" kern="1200" dirty="0"/>
        </a:p>
      </dsp:txBody>
      <dsp:txXfrm>
        <a:off x="477207" y="5599174"/>
        <a:ext cx="2577986" cy="471010"/>
      </dsp:txXfrm>
    </dsp:sp>
    <dsp:sp modelId="{B7B6DEA9-B8A8-459F-A4CC-A43863B45B2C}">
      <dsp:nvSpPr>
        <dsp:cNvPr id="0" name=""/>
        <dsp:cNvSpPr/>
      </dsp:nvSpPr>
      <dsp:spPr>
        <a:xfrm>
          <a:off x="2292278" y="1597208"/>
          <a:ext cx="1890698" cy="945349"/>
        </a:xfrm>
        <a:prstGeom prst="rect">
          <a:avLst/>
        </a:prstGeom>
        <a:solidFill>
          <a:schemeClr val="accent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Training</a:t>
          </a:r>
          <a:endParaRPr lang="en-US" sz="1800" kern="1200" dirty="0"/>
        </a:p>
      </dsp:txBody>
      <dsp:txXfrm>
        <a:off x="2292278" y="1597208"/>
        <a:ext cx="1890698" cy="945349"/>
      </dsp:txXfrm>
    </dsp:sp>
    <dsp:sp modelId="{20E096BB-BCF1-49BF-B021-89BDD787D0C6}">
      <dsp:nvSpPr>
        <dsp:cNvPr id="0" name=""/>
        <dsp:cNvSpPr/>
      </dsp:nvSpPr>
      <dsp:spPr>
        <a:xfrm>
          <a:off x="4580023" y="1597208"/>
          <a:ext cx="1890698" cy="945349"/>
        </a:xfrm>
        <a:prstGeom prst="rect">
          <a:avLst/>
        </a:prstGeom>
        <a:solidFill>
          <a:schemeClr val="accent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Record Keeping </a:t>
          </a:r>
          <a:endParaRPr lang="en-US" sz="1800" kern="1200" dirty="0"/>
        </a:p>
      </dsp:txBody>
      <dsp:txXfrm>
        <a:off x="4580023" y="1597208"/>
        <a:ext cx="1890698" cy="945349"/>
      </dsp:txXfrm>
    </dsp:sp>
    <dsp:sp modelId="{6A779078-7B4A-4C68-9CD5-1F03400DE3E9}">
      <dsp:nvSpPr>
        <dsp:cNvPr id="0" name=""/>
        <dsp:cNvSpPr/>
      </dsp:nvSpPr>
      <dsp:spPr>
        <a:xfrm>
          <a:off x="6867768" y="1597208"/>
          <a:ext cx="1890698" cy="945349"/>
        </a:xfrm>
        <a:prstGeom prst="rect">
          <a:avLst/>
        </a:prstGeom>
        <a:solidFill>
          <a:schemeClr val="accent2">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Incident Management</a:t>
          </a:r>
          <a:endParaRPr lang="en-US" sz="1800" kern="1200" dirty="0"/>
        </a:p>
      </dsp:txBody>
      <dsp:txXfrm>
        <a:off x="6867768" y="1597208"/>
        <a:ext cx="1890698" cy="9453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7E06F-B1D9-4101-AF98-F029DC917A32}">
      <dsp:nvSpPr>
        <dsp:cNvPr id="0" name=""/>
        <dsp:cNvSpPr/>
      </dsp:nvSpPr>
      <dsp:spPr>
        <a:xfrm>
          <a:off x="2371944" y="521306"/>
          <a:ext cx="403510" cy="91440"/>
        </a:xfrm>
        <a:custGeom>
          <a:avLst/>
          <a:gdLst/>
          <a:ahLst/>
          <a:cxnLst/>
          <a:rect l="0" t="0" r="0" b="0"/>
          <a:pathLst>
            <a:path>
              <a:moveTo>
                <a:pt x="0" y="45720"/>
              </a:moveTo>
              <a:lnTo>
                <a:pt x="403510" y="4572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564855"/>
        <a:ext cx="21705" cy="4341"/>
      </dsp:txXfrm>
    </dsp:sp>
    <dsp:sp modelId="{F5CD387B-DF19-42C4-B247-EDB50D1F7F45}">
      <dsp:nvSpPr>
        <dsp:cNvPr id="0" name=""/>
        <dsp:cNvSpPr/>
      </dsp:nvSpPr>
      <dsp:spPr>
        <a:xfrm>
          <a:off x="486306" y="794"/>
          <a:ext cx="1887438" cy="11324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Assessment &amp;  Approval </a:t>
          </a:r>
          <a:endParaRPr lang="en-US" sz="1900" kern="1200" dirty="0"/>
        </a:p>
      </dsp:txBody>
      <dsp:txXfrm>
        <a:off x="486306" y="794"/>
        <a:ext cx="1887438" cy="1132462"/>
      </dsp:txXfrm>
    </dsp:sp>
    <dsp:sp modelId="{9A22A002-639E-4E1F-A946-B029CD6A35AA}">
      <dsp:nvSpPr>
        <dsp:cNvPr id="0" name=""/>
        <dsp:cNvSpPr/>
      </dsp:nvSpPr>
      <dsp:spPr>
        <a:xfrm>
          <a:off x="1430025" y="1131457"/>
          <a:ext cx="2321549" cy="403510"/>
        </a:xfrm>
        <a:custGeom>
          <a:avLst/>
          <a:gdLst/>
          <a:ahLst/>
          <a:cxnLst/>
          <a:rect l="0" t="0" r="0" b="0"/>
          <a:pathLst>
            <a:path>
              <a:moveTo>
                <a:pt x="2321549" y="0"/>
              </a:moveTo>
              <a:lnTo>
                <a:pt x="2321549" y="218855"/>
              </a:lnTo>
              <a:lnTo>
                <a:pt x="0" y="218855"/>
              </a:lnTo>
              <a:lnTo>
                <a:pt x="0" y="40351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p>
      </dsp:txBody>
      <dsp:txXfrm>
        <a:off x="2531755" y="1331042"/>
        <a:ext cx="118089" cy="4341"/>
      </dsp:txXfrm>
    </dsp:sp>
    <dsp:sp modelId="{6AAF357C-EA90-4C41-BF06-60E7D93A6FB3}">
      <dsp:nvSpPr>
        <dsp:cNvPr id="0" name=""/>
        <dsp:cNvSpPr/>
      </dsp:nvSpPr>
      <dsp:spPr>
        <a:xfrm>
          <a:off x="2807855" y="794"/>
          <a:ext cx="1887438" cy="1132462"/>
        </a:xfrm>
        <a:prstGeom prst="rect">
          <a:avLst/>
        </a:prstGeom>
        <a:gradFill rotWithShape="0">
          <a:gsLst>
            <a:gs pos="0">
              <a:schemeClr val="accent2">
                <a:hueOff val="-2880000"/>
                <a:satOff val="-10001"/>
                <a:lumOff val="12000"/>
                <a:alphaOff val="0"/>
                <a:shade val="51000"/>
                <a:satMod val="130000"/>
              </a:schemeClr>
            </a:gs>
            <a:gs pos="80000">
              <a:schemeClr val="accent2">
                <a:hueOff val="-2880000"/>
                <a:satOff val="-10001"/>
                <a:lumOff val="12000"/>
                <a:alphaOff val="0"/>
                <a:shade val="93000"/>
                <a:satMod val="130000"/>
              </a:schemeClr>
            </a:gs>
            <a:gs pos="100000">
              <a:schemeClr val="accent2">
                <a:hueOff val="-2880000"/>
                <a:satOff val="-10001"/>
                <a:lumOff val="12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Handling</a:t>
          </a:r>
        </a:p>
      </dsp:txBody>
      <dsp:txXfrm>
        <a:off x="2807855" y="794"/>
        <a:ext cx="1887438" cy="1132462"/>
      </dsp:txXfrm>
    </dsp:sp>
    <dsp:sp modelId="{79DAE86C-E10A-49C7-84CB-08A9B392C0BC}">
      <dsp:nvSpPr>
        <dsp:cNvPr id="0" name=""/>
        <dsp:cNvSpPr/>
      </dsp:nvSpPr>
      <dsp:spPr>
        <a:xfrm>
          <a:off x="2371944" y="2087880"/>
          <a:ext cx="403510" cy="91440"/>
        </a:xfrm>
        <a:custGeom>
          <a:avLst/>
          <a:gdLst/>
          <a:ahLst/>
          <a:cxnLst/>
          <a:rect l="0" t="0" r="0" b="0"/>
          <a:pathLst>
            <a:path>
              <a:moveTo>
                <a:pt x="0" y="45720"/>
              </a:moveTo>
              <a:lnTo>
                <a:pt x="403510" y="4572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2131429"/>
        <a:ext cx="21705" cy="4341"/>
      </dsp:txXfrm>
    </dsp:sp>
    <dsp:sp modelId="{D1F38292-5C7D-4B65-9746-90DA41C5CAFD}">
      <dsp:nvSpPr>
        <dsp:cNvPr id="0" name=""/>
        <dsp:cNvSpPr/>
      </dsp:nvSpPr>
      <dsp:spPr>
        <a:xfrm>
          <a:off x="486306" y="1567368"/>
          <a:ext cx="1887438" cy="1132462"/>
        </a:xfrm>
        <a:prstGeom prst="rect">
          <a:avLst/>
        </a:prstGeom>
        <a:gradFill rotWithShape="0">
          <a:gsLst>
            <a:gs pos="0">
              <a:schemeClr val="accent2">
                <a:hueOff val="-5760000"/>
                <a:satOff val="-20001"/>
                <a:lumOff val="24000"/>
                <a:alphaOff val="0"/>
                <a:shade val="51000"/>
                <a:satMod val="130000"/>
              </a:schemeClr>
            </a:gs>
            <a:gs pos="80000">
              <a:schemeClr val="accent2">
                <a:hueOff val="-5760000"/>
                <a:satOff val="-20001"/>
                <a:lumOff val="24000"/>
                <a:alphaOff val="0"/>
                <a:shade val="93000"/>
                <a:satMod val="130000"/>
              </a:schemeClr>
            </a:gs>
            <a:gs pos="100000">
              <a:schemeClr val="accent2">
                <a:hueOff val="-5760000"/>
                <a:satOff val="-20001"/>
                <a:lumOff val="24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Storage</a:t>
          </a:r>
          <a:endParaRPr lang="en-US" sz="1900" kern="1200" dirty="0"/>
        </a:p>
      </dsp:txBody>
      <dsp:txXfrm>
        <a:off x="486306" y="1567368"/>
        <a:ext cx="1887438" cy="1132462"/>
      </dsp:txXfrm>
    </dsp:sp>
    <dsp:sp modelId="{24931750-E7B9-4F3B-AB08-0232480CC455}">
      <dsp:nvSpPr>
        <dsp:cNvPr id="0" name=""/>
        <dsp:cNvSpPr/>
      </dsp:nvSpPr>
      <dsp:spPr>
        <a:xfrm>
          <a:off x="1430025" y="2698031"/>
          <a:ext cx="2321549" cy="403510"/>
        </a:xfrm>
        <a:custGeom>
          <a:avLst/>
          <a:gdLst/>
          <a:ahLst/>
          <a:cxnLst/>
          <a:rect l="0" t="0" r="0" b="0"/>
          <a:pathLst>
            <a:path>
              <a:moveTo>
                <a:pt x="2321549" y="0"/>
              </a:moveTo>
              <a:lnTo>
                <a:pt x="2321549" y="218855"/>
              </a:lnTo>
              <a:lnTo>
                <a:pt x="0" y="218855"/>
              </a:lnTo>
              <a:lnTo>
                <a:pt x="0" y="40351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1755" y="2897616"/>
        <a:ext cx="118089" cy="4341"/>
      </dsp:txXfrm>
    </dsp:sp>
    <dsp:sp modelId="{5E68FD7D-5C64-446F-92AD-40C02CB1B23F}">
      <dsp:nvSpPr>
        <dsp:cNvPr id="0" name=""/>
        <dsp:cNvSpPr/>
      </dsp:nvSpPr>
      <dsp:spPr>
        <a:xfrm>
          <a:off x="2807855" y="1567368"/>
          <a:ext cx="1887438" cy="1132462"/>
        </a:xfrm>
        <a:prstGeom prst="rect">
          <a:avLst/>
        </a:prstGeom>
        <a:gradFill rotWithShape="0">
          <a:gsLst>
            <a:gs pos="0">
              <a:schemeClr val="accent2">
                <a:hueOff val="-8640000"/>
                <a:satOff val="-30002"/>
                <a:lumOff val="36001"/>
                <a:alphaOff val="0"/>
                <a:shade val="51000"/>
                <a:satMod val="130000"/>
              </a:schemeClr>
            </a:gs>
            <a:gs pos="80000">
              <a:schemeClr val="accent2">
                <a:hueOff val="-8640000"/>
                <a:satOff val="-30002"/>
                <a:lumOff val="36001"/>
                <a:alphaOff val="0"/>
                <a:shade val="93000"/>
                <a:satMod val="130000"/>
              </a:schemeClr>
            </a:gs>
            <a:gs pos="100000">
              <a:schemeClr val="accent2">
                <a:hueOff val="-8640000"/>
                <a:satOff val="-30002"/>
                <a:lumOff val="36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Chemical Hazard Communication</a:t>
          </a:r>
          <a:endParaRPr lang="en-US" sz="1900" kern="1200" dirty="0">
            <a:solidFill>
              <a:schemeClr val="tx1"/>
            </a:solidFill>
          </a:endParaRPr>
        </a:p>
      </dsp:txBody>
      <dsp:txXfrm>
        <a:off x="2807855" y="1567368"/>
        <a:ext cx="1887438" cy="1132462"/>
      </dsp:txXfrm>
    </dsp:sp>
    <dsp:sp modelId="{1C044234-CE9F-4369-98C5-87DEF5D0C27A}">
      <dsp:nvSpPr>
        <dsp:cNvPr id="0" name=""/>
        <dsp:cNvSpPr/>
      </dsp:nvSpPr>
      <dsp:spPr>
        <a:xfrm>
          <a:off x="2371944" y="3654453"/>
          <a:ext cx="403510" cy="91440"/>
        </a:xfrm>
        <a:custGeom>
          <a:avLst/>
          <a:gdLst/>
          <a:ahLst/>
          <a:cxnLst/>
          <a:rect l="0" t="0" r="0" b="0"/>
          <a:pathLst>
            <a:path>
              <a:moveTo>
                <a:pt x="0" y="45720"/>
              </a:moveTo>
              <a:lnTo>
                <a:pt x="403510" y="45720"/>
              </a:lnTo>
            </a:path>
          </a:pathLst>
        </a:custGeom>
        <a:noFill/>
        <a:ln w="9525" cap="flat" cmpd="sng" algn="ctr">
          <a:solidFill>
            <a:schemeClr val="tx1"/>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3698003"/>
        <a:ext cx="21705" cy="4341"/>
      </dsp:txXfrm>
    </dsp:sp>
    <dsp:sp modelId="{32FD7B11-CBF6-4BBB-89E8-F713255BEBDC}">
      <dsp:nvSpPr>
        <dsp:cNvPr id="0" name=""/>
        <dsp:cNvSpPr/>
      </dsp:nvSpPr>
      <dsp:spPr>
        <a:xfrm>
          <a:off x="486306" y="3133942"/>
          <a:ext cx="1887438" cy="1132462"/>
        </a:xfrm>
        <a:prstGeom prst="rect">
          <a:avLst/>
        </a:prstGeom>
        <a:solidFill>
          <a:srgbClr val="CC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smtClean="0">
              <a:solidFill>
                <a:schemeClr val="tx1"/>
              </a:solidFill>
            </a:rPr>
            <a:t>Emergency Response Planning</a:t>
          </a:r>
          <a:endParaRPr lang="en-US" sz="1900" kern="1200" dirty="0">
            <a:solidFill>
              <a:schemeClr val="tx1"/>
            </a:solidFill>
          </a:endParaRPr>
        </a:p>
      </dsp:txBody>
      <dsp:txXfrm>
        <a:off x="486306" y="3133942"/>
        <a:ext cx="1887438" cy="1132462"/>
      </dsp:txXfrm>
    </dsp:sp>
    <dsp:sp modelId="{25DF108F-C40E-4BED-8E44-A9248DE5856C}">
      <dsp:nvSpPr>
        <dsp:cNvPr id="0" name=""/>
        <dsp:cNvSpPr/>
      </dsp:nvSpPr>
      <dsp:spPr>
        <a:xfrm>
          <a:off x="2807855" y="3133942"/>
          <a:ext cx="1887438" cy="1132462"/>
        </a:xfrm>
        <a:prstGeom prst="rect">
          <a:avLst/>
        </a:prstGeom>
        <a:solidFill>
          <a:srgbClr val="99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Monitoring</a:t>
          </a:r>
          <a:endParaRPr lang="en-US" sz="1900" kern="1200" dirty="0">
            <a:solidFill>
              <a:schemeClr val="tx1"/>
            </a:solidFill>
          </a:endParaRPr>
        </a:p>
      </dsp:txBody>
      <dsp:txXfrm>
        <a:off x="2807855" y="3133942"/>
        <a:ext cx="1887438" cy="11324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9A0C1-C890-40A5-983E-31F468877F7B}">
      <dsp:nvSpPr>
        <dsp:cNvPr id="0" name=""/>
        <dsp:cNvSpPr/>
      </dsp:nvSpPr>
      <dsp:spPr>
        <a:xfrm>
          <a:off x="790137" y="536"/>
          <a:ext cx="1689664" cy="10137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Classification &amp; Identification</a:t>
          </a:r>
          <a:endParaRPr lang="en-US" sz="1800" kern="1200" dirty="0"/>
        </a:p>
      </dsp:txBody>
      <dsp:txXfrm>
        <a:off x="819830" y="30229"/>
        <a:ext cx="1630278" cy="954412"/>
      </dsp:txXfrm>
    </dsp:sp>
    <dsp:sp modelId="{5FB7B2F4-1A8C-4240-AAFA-5BA17F25F42B}">
      <dsp:nvSpPr>
        <dsp:cNvPr id="0" name=""/>
        <dsp:cNvSpPr/>
      </dsp:nvSpPr>
      <dsp:spPr>
        <a:xfrm>
          <a:off x="2628492" y="297917"/>
          <a:ext cx="358208" cy="41903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628492" y="381724"/>
        <a:ext cx="250746" cy="251422"/>
      </dsp:txXfrm>
    </dsp:sp>
    <dsp:sp modelId="{055BD8A8-8D96-4246-9F42-B1DE1DF6DF21}">
      <dsp:nvSpPr>
        <dsp:cNvPr id="0" name=""/>
        <dsp:cNvSpPr/>
      </dsp:nvSpPr>
      <dsp:spPr>
        <a:xfrm>
          <a:off x="3155667" y="536"/>
          <a:ext cx="1689664" cy="1013798"/>
        </a:xfrm>
        <a:prstGeom prst="roundRect">
          <a:avLst>
            <a:gd name="adj" fmla="val 10000"/>
          </a:avLst>
        </a:prstGeom>
        <a:gradFill rotWithShape="0">
          <a:gsLst>
            <a:gs pos="0">
              <a:schemeClr val="accent2">
                <a:hueOff val="-1800000"/>
                <a:satOff val="-6250"/>
                <a:lumOff val="7500"/>
                <a:alphaOff val="0"/>
                <a:shade val="51000"/>
                <a:satMod val="130000"/>
              </a:schemeClr>
            </a:gs>
            <a:gs pos="80000">
              <a:schemeClr val="accent2">
                <a:hueOff val="-1800000"/>
                <a:satOff val="-6250"/>
                <a:lumOff val="7500"/>
                <a:alphaOff val="0"/>
                <a:shade val="93000"/>
                <a:satMod val="130000"/>
              </a:schemeClr>
            </a:gs>
            <a:gs pos="100000">
              <a:schemeClr val="accent2">
                <a:hueOff val="-1800000"/>
                <a:satOff val="-6250"/>
                <a:lumOff val="7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Collection Points</a:t>
          </a:r>
          <a:endParaRPr lang="en-US" sz="1800" kern="1200" dirty="0"/>
        </a:p>
      </dsp:txBody>
      <dsp:txXfrm>
        <a:off x="3185360" y="30229"/>
        <a:ext cx="1630278" cy="954412"/>
      </dsp:txXfrm>
    </dsp:sp>
    <dsp:sp modelId="{F9109D44-B55B-4B07-B74F-EEA8CC055897}">
      <dsp:nvSpPr>
        <dsp:cNvPr id="0" name=""/>
        <dsp:cNvSpPr/>
      </dsp:nvSpPr>
      <dsp:spPr>
        <a:xfrm>
          <a:off x="4994022" y="297917"/>
          <a:ext cx="358208" cy="419036"/>
        </a:xfrm>
        <a:prstGeom prst="rightArrow">
          <a:avLst>
            <a:gd name="adj1" fmla="val 60000"/>
            <a:gd name="adj2" fmla="val 50000"/>
          </a:avLst>
        </a:prstGeom>
        <a:gradFill rotWithShape="0">
          <a:gsLst>
            <a:gs pos="0">
              <a:schemeClr val="accent2">
                <a:hueOff val="-2057143"/>
                <a:satOff val="-7143"/>
                <a:lumOff val="8572"/>
                <a:alphaOff val="0"/>
                <a:shade val="51000"/>
                <a:satMod val="130000"/>
              </a:schemeClr>
            </a:gs>
            <a:gs pos="80000">
              <a:schemeClr val="accent2">
                <a:hueOff val="-2057143"/>
                <a:satOff val="-7143"/>
                <a:lumOff val="8572"/>
                <a:alphaOff val="0"/>
                <a:shade val="93000"/>
                <a:satMod val="130000"/>
              </a:schemeClr>
            </a:gs>
            <a:gs pos="100000">
              <a:schemeClr val="accent2">
                <a:hueOff val="-2057143"/>
                <a:satOff val="-7143"/>
                <a:lumOff val="85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94022" y="381724"/>
        <a:ext cx="250746" cy="251422"/>
      </dsp:txXfrm>
    </dsp:sp>
    <dsp:sp modelId="{6E59E1EC-FD27-4EB8-9981-E2D07586FDC0}">
      <dsp:nvSpPr>
        <dsp:cNvPr id="0" name=""/>
        <dsp:cNvSpPr/>
      </dsp:nvSpPr>
      <dsp:spPr>
        <a:xfrm>
          <a:off x="5521197" y="536"/>
          <a:ext cx="1689664" cy="1013798"/>
        </a:xfrm>
        <a:prstGeom prst="roundRect">
          <a:avLst>
            <a:gd name="adj" fmla="val 10000"/>
          </a:avLst>
        </a:prstGeom>
        <a:gradFill rotWithShape="0">
          <a:gsLst>
            <a:gs pos="0">
              <a:schemeClr val="accent2">
                <a:hueOff val="-3600000"/>
                <a:satOff val="-12501"/>
                <a:lumOff val="15000"/>
                <a:alphaOff val="0"/>
                <a:shade val="51000"/>
                <a:satMod val="130000"/>
              </a:schemeClr>
            </a:gs>
            <a:gs pos="80000">
              <a:schemeClr val="accent2">
                <a:hueOff val="-3600000"/>
                <a:satOff val="-12501"/>
                <a:lumOff val="15000"/>
                <a:alphaOff val="0"/>
                <a:shade val="93000"/>
                <a:satMod val="130000"/>
              </a:schemeClr>
            </a:gs>
            <a:gs pos="100000">
              <a:schemeClr val="accent2">
                <a:hueOff val="-3600000"/>
                <a:satOff val="-12501"/>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Inspection</a:t>
          </a:r>
          <a:endParaRPr lang="en-US" sz="1800" kern="1200" dirty="0"/>
        </a:p>
      </dsp:txBody>
      <dsp:txXfrm>
        <a:off x="5550890" y="30229"/>
        <a:ext cx="1630278" cy="954412"/>
      </dsp:txXfrm>
    </dsp:sp>
    <dsp:sp modelId="{DE5925D0-A1EB-4652-95E5-999A1EDFE04B}">
      <dsp:nvSpPr>
        <dsp:cNvPr id="0" name=""/>
        <dsp:cNvSpPr/>
      </dsp:nvSpPr>
      <dsp:spPr>
        <a:xfrm rot="5400000">
          <a:off x="6186925" y="1132611"/>
          <a:ext cx="358208" cy="419036"/>
        </a:xfrm>
        <a:prstGeom prst="rightArrow">
          <a:avLst>
            <a:gd name="adj1" fmla="val 60000"/>
            <a:gd name="adj2" fmla="val 50000"/>
          </a:avLst>
        </a:prstGeom>
        <a:gradFill rotWithShape="0">
          <a:gsLst>
            <a:gs pos="0">
              <a:schemeClr val="accent2">
                <a:hueOff val="-4114286"/>
                <a:satOff val="-14287"/>
                <a:lumOff val="17143"/>
                <a:alphaOff val="0"/>
                <a:shade val="51000"/>
                <a:satMod val="130000"/>
              </a:schemeClr>
            </a:gs>
            <a:gs pos="80000">
              <a:schemeClr val="accent2">
                <a:hueOff val="-4114286"/>
                <a:satOff val="-14287"/>
                <a:lumOff val="17143"/>
                <a:alphaOff val="0"/>
                <a:shade val="93000"/>
                <a:satMod val="130000"/>
              </a:schemeClr>
            </a:gs>
            <a:gs pos="100000">
              <a:schemeClr val="accent2">
                <a:hueOff val="-4114286"/>
                <a:satOff val="-14287"/>
                <a:lumOff val="171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240318" y="1163025"/>
        <a:ext cx="251422" cy="250746"/>
      </dsp:txXfrm>
    </dsp:sp>
    <dsp:sp modelId="{3D028F9D-F66D-4189-8F5A-244782E5AC82}">
      <dsp:nvSpPr>
        <dsp:cNvPr id="0" name=""/>
        <dsp:cNvSpPr/>
      </dsp:nvSpPr>
      <dsp:spPr>
        <a:xfrm>
          <a:off x="5521197" y="1690200"/>
          <a:ext cx="1689664" cy="1013798"/>
        </a:xfrm>
        <a:prstGeom prst="roundRect">
          <a:avLst>
            <a:gd name="adj" fmla="val 10000"/>
          </a:avLst>
        </a:prstGeom>
        <a:gradFill rotWithShape="0">
          <a:gsLst>
            <a:gs pos="0">
              <a:schemeClr val="accent2">
                <a:hueOff val="-5400000"/>
                <a:satOff val="-18751"/>
                <a:lumOff val="22500"/>
                <a:alphaOff val="0"/>
                <a:shade val="51000"/>
                <a:satMod val="130000"/>
              </a:schemeClr>
            </a:gs>
            <a:gs pos="80000">
              <a:schemeClr val="accent2">
                <a:hueOff val="-5400000"/>
                <a:satOff val="-18751"/>
                <a:lumOff val="22500"/>
                <a:alphaOff val="0"/>
                <a:shade val="93000"/>
                <a:satMod val="130000"/>
              </a:schemeClr>
            </a:gs>
            <a:gs pos="100000">
              <a:schemeClr val="accent2">
                <a:hueOff val="-5400000"/>
                <a:satOff val="-18751"/>
                <a:lumOff val="2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Internal Waste Transfer </a:t>
          </a:r>
          <a:endParaRPr lang="en-US" sz="1800" kern="1200" dirty="0"/>
        </a:p>
      </dsp:txBody>
      <dsp:txXfrm>
        <a:off x="5550890" y="1719893"/>
        <a:ext cx="1630278" cy="954412"/>
      </dsp:txXfrm>
    </dsp:sp>
    <dsp:sp modelId="{F69FD887-6172-4F40-BFB1-EF3850B98EF1}">
      <dsp:nvSpPr>
        <dsp:cNvPr id="0" name=""/>
        <dsp:cNvSpPr/>
      </dsp:nvSpPr>
      <dsp:spPr>
        <a:xfrm rot="10800000">
          <a:off x="5014298" y="1987581"/>
          <a:ext cx="358208" cy="419036"/>
        </a:xfrm>
        <a:prstGeom prst="rightArrow">
          <a:avLst>
            <a:gd name="adj1" fmla="val 60000"/>
            <a:gd name="adj2" fmla="val 50000"/>
          </a:avLst>
        </a:prstGeom>
        <a:gradFill rotWithShape="0">
          <a:gsLst>
            <a:gs pos="0">
              <a:schemeClr val="accent2">
                <a:hueOff val="-6171429"/>
                <a:satOff val="-21430"/>
                <a:lumOff val="25715"/>
                <a:alphaOff val="0"/>
                <a:shade val="51000"/>
                <a:satMod val="130000"/>
              </a:schemeClr>
            </a:gs>
            <a:gs pos="80000">
              <a:schemeClr val="accent2">
                <a:hueOff val="-6171429"/>
                <a:satOff val="-21430"/>
                <a:lumOff val="25715"/>
                <a:alphaOff val="0"/>
                <a:shade val="93000"/>
                <a:satMod val="130000"/>
              </a:schemeClr>
            </a:gs>
            <a:gs pos="100000">
              <a:schemeClr val="accent2">
                <a:hueOff val="-6171429"/>
                <a:satOff val="-21430"/>
                <a:lumOff val="257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121760" y="2071388"/>
        <a:ext cx="250746" cy="251422"/>
      </dsp:txXfrm>
    </dsp:sp>
    <dsp:sp modelId="{BA09F9AE-0532-47FA-9954-4346DBA28423}">
      <dsp:nvSpPr>
        <dsp:cNvPr id="0" name=""/>
        <dsp:cNvSpPr/>
      </dsp:nvSpPr>
      <dsp:spPr>
        <a:xfrm>
          <a:off x="3155667" y="1690200"/>
          <a:ext cx="1689664" cy="1013798"/>
        </a:xfrm>
        <a:prstGeom prst="roundRect">
          <a:avLst>
            <a:gd name="adj" fmla="val 10000"/>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Inspection</a:t>
          </a:r>
          <a:endParaRPr lang="en-US" sz="1800" kern="1200" dirty="0"/>
        </a:p>
      </dsp:txBody>
      <dsp:txXfrm>
        <a:off x="3185360" y="1719893"/>
        <a:ext cx="1630278" cy="954412"/>
      </dsp:txXfrm>
    </dsp:sp>
    <dsp:sp modelId="{3FD59EFC-7160-4460-BF80-9670505B72A0}">
      <dsp:nvSpPr>
        <dsp:cNvPr id="0" name=""/>
        <dsp:cNvSpPr/>
      </dsp:nvSpPr>
      <dsp:spPr>
        <a:xfrm rot="10800000">
          <a:off x="2648768" y="1987581"/>
          <a:ext cx="358208" cy="419036"/>
        </a:xfrm>
        <a:prstGeom prst="rightArrow">
          <a:avLst>
            <a:gd name="adj1" fmla="val 60000"/>
            <a:gd name="adj2" fmla="val 50000"/>
          </a:avLst>
        </a:prstGeom>
        <a:gradFill rotWithShape="0">
          <a:gsLst>
            <a:gs pos="0">
              <a:schemeClr val="accent2">
                <a:hueOff val="-8228572"/>
                <a:satOff val="-28573"/>
                <a:lumOff val="34286"/>
                <a:alphaOff val="0"/>
                <a:shade val="51000"/>
                <a:satMod val="130000"/>
              </a:schemeClr>
            </a:gs>
            <a:gs pos="80000">
              <a:schemeClr val="accent2">
                <a:hueOff val="-8228572"/>
                <a:satOff val="-28573"/>
                <a:lumOff val="34286"/>
                <a:alphaOff val="0"/>
                <a:shade val="93000"/>
                <a:satMod val="130000"/>
              </a:schemeClr>
            </a:gs>
            <a:gs pos="100000">
              <a:schemeClr val="accent2">
                <a:hueOff val="-8228572"/>
                <a:satOff val="-28573"/>
                <a:lumOff val="342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756230" y="2071388"/>
        <a:ext cx="250746" cy="251422"/>
      </dsp:txXfrm>
    </dsp:sp>
    <dsp:sp modelId="{B28CF048-799B-4D66-8DAA-0EFFE5FDC9CA}">
      <dsp:nvSpPr>
        <dsp:cNvPr id="0" name=""/>
        <dsp:cNvSpPr/>
      </dsp:nvSpPr>
      <dsp:spPr>
        <a:xfrm>
          <a:off x="790137" y="1690200"/>
          <a:ext cx="1689664" cy="1013798"/>
        </a:xfrm>
        <a:prstGeom prst="roundRect">
          <a:avLst>
            <a:gd name="adj" fmla="val 10000"/>
          </a:avLst>
        </a:prstGeom>
        <a:gradFill rotWithShape="0">
          <a:gsLst>
            <a:gs pos="0">
              <a:schemeClr val="accent2">
                <a:hueOff val="-9000000"/>
                <a:satOff val="-31252"/>
                <a:lumOff val="37501"/>
                <a:alphaOff val="0"/>
                <a:shade val="51000"/>
                <a:satMod val="130000"/>
              </a:schemeClr>
            </a:gs>
            <a:gs pos="80000">
              <a:schemeClr val="accent2">
                <a:hueOff val="-9000000"/>
                <a:satOff val="-31252"/>
                <a:lumOff val="37501"/>
                <a:alphaOff val="0"/>
                <a:shade val="93000"/>
                <a:satMod val="130000"/>
              </a:schemeClr>
            </a:gs>
            <a:gs pos="100000">
              <a:schemeClr val="accent2">
                <a:hueOff val="-9000000"/>
                <a:satOff val="-31252"/>
                <a:lumOff val="3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Storage Yard (WSY) Management </a:t>
          </a:r>
          <a:endParaRPr lang="en-US" sz="1800" kern="1200" dirty="0"/>
        </a:p>
      </dsp:txBody>
      <dsp:txXfrm>
        <a:off x="819830" y="1719893"/>
        <a:ext cx="1630278" cy="954412"/>
      </dsp:txXfrm>
    </dsp:sp>
    <dsp:sp modelId="{B185FE0D-4B49-4DE1-89F1-654F947B9CEA}">
      <dsp:nvSpPr>
        <dsp:cNvPr id="0" name=""/>
        <dsp:cNvSpPr/>
      </dsp:nvSpPr>
      <dsp:spPr>
        <a:xfrm rot="5400000">
          <a:off x="1455865" y="2822275"/>
          <a:ext cx="358208" cy="419036"/>
        </a:xfrm>
        <a:prstGeom prst="rightArrow">
          <a:avLst>
            <a:gd name="adj1" fmla="val 60000"/>
            <a:gd name="adj2" fmla="val 50000"/>
          </a:avLst>
        </a:prstGeom>
        <a:gradFill rotWithShape="0">
          <a:gsLst>
            <a:gs pos="0">
              <a:schemeClr val="accent2">
                <a:hueOff val="-10285714"/>
                <a:satOff val="-35716"/>
                <a:lumOff val="42858"/>
                <a:alphaOff val="0"/>
                <a:shade val="51000"/>
                <a:satMod val="130000"/>
              </a:schemeClr>
            </a:gs>
            <a:gs pos="80000">
              <a:schemeClr val="accent2">
                <a:hueOff val="-10285714"/>
                <a:satOff val="-35716"/>
                <a:lumOff val="42858"/>
                <a:alphaOff val="0"/>
                <a:shade val="93000"/>
                <a:satMod val="130000"/>
              </a:schemeClr>
            </a:gs>
            <a:gs pos="100000">
              <a:schemeClr val="accent2">
                <a:hueOff val="-10285714"/>
                <a:satOff val="-35716"/>
                <a:lumOff val="428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1509258" y="2852689"/>
        <a:ext cx="251422" cy="250746"/>
      </dsp:txXfrm>
    </dsp:sp>
    <dsp:sp modelId="{FBC60577-201B-4BAB-9E9C-F5B28FFE6503}">
      <dsp:nvSpPr>
        <dsp:cNvPr id="0" name=""/>
        <dsp:cNvSpPr/>
      </dsp:nvSpPr>
      <dsp:spPr>
        <a:xfrm>
          <a:off x="790137" y="3379865"/>
          <a:ext cx="1689664" cy="1013798"/>
        </a:xfrm>
        <a:prstGeom prst="roundRect">
          <a:avLst>
            <a:gd name="adj" fmla="val 10000"/>
          </a:avLst>
        </a:prstGeom>
        <a:solidFill>
          <a:srgbClr val="99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Disposal</a:t>
          </a:r>
          <a:endParaRPr lang="en-US" sz="1800" kern="1200" dirty="0"/>
        </a:p>
      </dsp:txBody>
      <dsp:txXfrm>
        <a:off x="819830" y="3409558"/>
        <a:ext cx="1630278" cy="954412"/>
      </dsp:txXfrm>
    </dsp:sp>
    <dsp:sp modelId="{7C001B5C-5F70-40C5-BD8B-FCB84EB66FC2}">
      <dsp:nvSpPr>
        <dsp:cNvPr id="0" name=""/>
        <dsp:cNvSpPr/>
      </dsp:nvSpPr>
      <dsp:spPr>
        <a:xfrm>
          <a:off x="2628492" y="3677245"/>
          <a:ext cx="358208" cy="419036"/>
        </a:xfrm>
        <a:prstGeom prst="rightArrow">
          <a:avLst>
            <a:gd name="adj1" fmla="val 60000"/>
            <a:gd name="adj2" fmla="val 50000"/>
          </a:avLst>
        </a:prstGeom>
        <a:solidFill>
          <a:srgbClr val="9966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628492" y="3761052"/>
        <a:ext cx="250746" cy="251422"/>
      </dsp:txXfrm>
    </dsp:sp>
    <dsp:sp modelId="{146F5F28-AC65-42D2-A245-E0423FCEF31C}">
      <dsp:nvSpPr>
        <dsp:cNvPr id="0" name=""/>
        <dsp:cNvSpPr/>
      </dsp:nvSpPr>
      <dsp:spPr>
        <a:xfrm>
          <a:off x="3155667" y="3379865"/>
          <a:ext cx="1689664" cy="1013798"/>
        </a:xfrm>
        <a:prstGeom prst="roundRect">
          <a:avLst>
            <a:gd name="adj" fmla="val 10000"/>
          </a:avLst>
        </a:prstGeom>
        <a:solidFill>
          <a:srgbClr val="CC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WSY Inspections </a:t>
          </a:r>
          <a:endParaRPr lang="en-US" sz="1800" kern="1200" dirty="0"/>
        </a:p>
      </dsp:txBody>
      <dsp:txXfrm>
        <a:off x="3185360" y="3409558"/>
        <a:ext cx="1630278" cy="954412"/>
      </dsp:txXfrm>
    </dsp:sp>
    <dsp:sp modelId="{089FE2FC-2CE5-4B09-A9D6-628C754D6A7C}">
      <dsp:nvSpPr>
        <dsp:cNvPr id="0" name=""/>
        <dsp:cNvSpPr/>
      </dsp:nvSpPr>
      <dsp:spPr>
        <a:xfrm>
          <a:off x="4994022" y="3677245"/>
          <a:ext cx="358208" cy="419036"/>
        </a:xfrm>
        <a:prstGeom prst="rightArrow">
          <a:avLst>
            <a:gd name="adj1" fmla="val 60000"/>
            <a:gd name="adj2" fmla="val 50000"/>
          </a:avLst>
        </a:prstGeom>
        <a:solidFill>
          <a:srgbClr val="CC99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94022" y="3761052"/>
        <a:ext cx="250746" cy="251422"/>
      </dsp:txXfrm>
    </dsp:sp>
    <dsp:sp modelId="{9A694DE7-D35A-4049-AAB3-693D30001EB7}">
      <dsp:nvSpPr>
        <dsp:cNvPr id="0" name=""/>
        <dsp:cNvSpPr/>
      </dsp:nvSpPr>
      <dsp:spPr>
        <a:xfrm>
          <a:off x="5521197" y="3379865"/>
          <a:ext cx="1689664" cy="1013798"/>
        </a:xfrm>
        <a:prstGeom prst="roundRect">
          <a:avLst>
            <a:gd name="adj" fmla="val 10000"/>
          </a:avLst>
        </a:prstGeom>
        <a:solidFill>
          <a:srgbClr val="99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WSY Entry Pass</a:t>
          </a:r>
          <a:endParaRPr lang="en-US" sz="1800" kern="1200" dirty="0"/>
        </a:p>
      </dsp:txBody>
      <dsp:txXfrm>
        <a:off x="5550890" y="3409558"/>
        <a:ext cx="1630278" cy="9544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9A0C1-C890-40A5-983E-31F468877F7B}">
      <dsp:nvSpPr>
        <dsp:cNvPr id="0" name=""/>
        <dsp:cNvSpPr/>
      </dsp:nvSpPr>
      <dsp:spPr>
        <a:xfrm>
          <a:off x="790137" y="536"/>
          <a:ext cx="1689664" cy="10137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Classification &amp; Identification</a:t>
          </a:r>
          <a:endParaRPr lang="en-US" sz="1800" kern="1200" dirty="0"/>
        </a:p>
      </dsp:txBody>
      <dsp:txXfrm>
        <a:off x="819830" y="30229"/>
        <a:ext cx="1630278" cy="954412"/>
      </dsp:txXfrm>
    </dsp:sp>
    <dsp:sp modelId="{5FB7B2F4-1A8C-4240-AAFA-5BA17F25F42B}">
      <dsp:nvSpPr>
        <dsp:cNvPr id="0" name=""/>
        <dsp:cNvSpPr/>
      </dsp:nvSpPr>
      <dsp:spPr>
        <a:xfrm>
          <a:off x="2628492" y="297917"/>
          <a:ext cx="358208" cy="41903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628492" y="381724"/>
        <a:ext cx="250746" cy="251422"/>
      </dsp:txXfrm>
    </dsp:sp>
    <dsp:sp modelId="{055BD8A8-8D96-4246-9F42-B1DE1DF6DF21}">
      <dsp:nvSpPr>
        <dsp:cNvPr id="0" name=""/>
        <dsp:cNvSpPr/>
      </dsp:nvSpPr>
      <dsp:spPr>
        <a:xfrm>
          <a:off x="3155667" y="536"/>
          <a:ext cx="1689664" cy="1013798"/>
        </a:xfrm>
        <a:prstGeom prst="roundRect">
          <a:avLst>
            <a:gd name="adj" fmla="val 10000"/>
          </a:avLst>
        </a:prstGeom>
        <a:gradFill rotWithShape="0">
          <a:gsLst>
            <a:gs pos="0">
              <a:schemeClr val="accent2">
                <a:hueOff val="-1800000"/>
                <a:satOff val="-6250"/>
                <a:lumOff val="7500"/>
                <a:alphaOff val="0"/>
                <a:shade val="51000"/>
                <a:satMod val="130000"/>
              </a:schemeClr>
            </a:gs>
            <a:gs pos="80000">
              <a:schemeClr val="accent2">
                <a:hueOff val="-1800000"/>
                <a:satOff val="-6250"/>
                <a:lumOff val="7500"/>
                <a:alphaOff val="0"/>
                <a:shade val="93000"/>
                <a:satMod val="130000"/>
              </a:schemeClr>
            </a:gs>
            <a:gs pos="100000">
              <a:schemeClr val="accent2">
                <a:hueOff val="-1800000"/>
                <a:satOff val="-6250"/>
                <a:lumOff val="7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Collection Points</a:t>
          </a:r>
          <a:endParaRPr lang="en-US" sz="1800" kern="1200" dirty="0"/>
        </a:p>
      </dsp:txBody>
      <dsp:txXfrm>
        <a:off x="3185360" y="30229"/>
        <a:ext cx="1630278" cy="954412"/>
      </dsp:txXfrm>
    </dsp:sp>
    <dsp:sp modelId="{F9109D44-B55B-4B07-B74F-EEA8CC055897}">
      <dsp:nvSpPr>
        <dsp:cNvPr id="0" name=""/>
        <dsp:cNvSpPr/>
      </dsp:nvSpPr>
      <dsp:spPr>
        <a:xfrm>
          <a:off x="4994022" y="297917"/>
          <a:ext cx="358208" cy="419036"/>
        </a:xfrm>
        <a:prstGeom prst="rightArrow">
          <a:avLst>
            <a:gd name="adj1" fmla="val 60000"/>
            <a:gd name="adj2" fmla="val 50000"/>
          </a:avLst>
        </a:prstGeom>
        <a:gradFill rotWithShape="0">
          <a:gsLst>
            <a:gs pos="0">
              <a:schemeClr val="accent2">
                <a:hueOff val="-2057143"/>
                <a:satOff val="-7143"/>
                <a:lumOff val="8572"/>
                <a:alphaOff val="0"/>
                <a:shade val="51000"/>
                <a:satMod val="130000"/>
              </a:schemeClr>
            </a:gs>
            <a:gs pos="80000">
              <a:schemeClr val="accent2">
                <a:hueOff val="-2057143"/>
                <a:satOff val="-7143"/>
                <a:lumOff val="8572"/>
                <a:alphaOff val="0"/>
                <a:shade val="93000"/>
                <a:satMod val="130000"/>
              </a:schemeClr>
            </a:gs>
            <a:gs pos="100000">
              <a:schemeClr val="accent2">
                <a:hueOff val="-2057143"/>
                <a:satOff val="-7143"/>
                <a:lumOff val="85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94022" y="381724"/>
        <a:ext cx="250746" cy="251422"/>
      </dsp:txXfrm>
    </dsp:sp>
    <dsp:sp modelId="{6E59E1EC-FD27-4EB8-9981-E2D07586FDC0}">
      <dsp:nvSpPr>
        <dsp:cNvPr id="0" name=""/>
        <dsp:cNvSpPr/>
      </dsp:nvSpPr>
      <dsp:spPr>
        <a:xfrm>
          <a:off x="5521197" y="536"/>
          <a:ext cx="1689664" cy="1013798"/>
        </a:xfrm>
        <a:prstGeom prst="roundRect">
          <a:avLst>
            <a:gd name="adj" fmla="val 10000"/>
          </a:avLst>
        </a:prstGeom>
        <a:gradFill rotWithShape="0">
          <a:gsLst>
            <a:gs pos="0">
              <a:schemeClr val="accent2">
                <a:hueOff val="-3600000"/>
                <a:satOff val="-12501"/>
                <a:lumOff val="15000"/>
                <a:alphaOff val="0"/>
                <a:shade val="51000"/>
                <a:satMod val="130000"/>
              </a:schemeClr>
            </a:gs>
            <a:gs pos="80000">
              <a:schemeClr val="accent2">
                <a:hueOff val="-3600000"/>
                <a:satOff val="-12501"/>
                <a:lumOff val="15000"/>
                <a:alphaOff val="0"/>
                <a:shade val="93000"/>
                <a:satMod val="130000"/>
              </a:schemeClr>
            </a:gs>
            <a:gs pos="100000">
              <a:schemeClr val="accent2">
                <a:hueOff val="-3600000"/>
                <a:satOff val="-12501"/>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Inspection</a:t>
          </a:r>
          <a:endParaRPr lang="en-US" sz="1800" kern="1200" dirty="0"/>
        </a:p>
      </dsp:txBody>
      <dsp:txXfrm>
        <a:off x="5550890" y="30229"/>
        <a:ext cx="1630278" cy="954412"/>
      </dsp:txXfrm>
    </dsp:sp>
    <dsp:sp modelId="{DE5925D0-A1EB-4652-95E5-999A1EDFE04B}">
      <dsp:nvSpPr>
        <dsp:cNvPr id="0" name=""/>
        <dsp:cNvSpPr/>
      </dsp:nvSpPr>
      <dsp:spPr>
        <a:xfrm rot="5400000">
          <a:off x="6186925" y="1132611"/>
          <a:ext cx="358208" cy="419036"/>
        </a:xfrm>
        <a:prstGeom prst="rightArrow">
          <a:avLst>
            <a:gd name="adj1" fmla="val 60000"/>
            <a:gd name="adj2" fmla="val 50000"/>
          </a:avLst>
        </a:prstGeom>
        <a:gradFill rotWithShape="0">
          <a:gsLst>
            <a:gs pos="0">
              <a:schemeClr val="accent2">
                <a:hueOff val="-4114286"/>
                <a:satOff val="-14287"/>
                <a:lumOff val="17143"/>
                <a:alphaOff val="0"/>
                <a:shade val="51000"/>
                <a:satMod val="130000"/>
              </a:schemeClr>
            </a:gs>
            <a:gs pos="80000">
              <a:schemeClr val="accent2">
                <a:hueOff val="-4114286"/>
                <a:satOff val="-14287"/>
                <a:lumOff val="17143"/>
                <a:alphaOff val="0"/>
                <a:shade val="93000"/>
                <a:satMod val="130000"/>
              </a:schemeClr>
            </a:gs>
            <a:gs pos="100000">
              <a:schemeClr val="accent2">
                <a:hueOff val="-4114286"/>
                <a:satOff val="-14287"/>
                <a:lumOff val="171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240318" y="1163025"/>
        <a:ext cx="251422" cy="250746"/>
      </dsp:txXfrm>
    </dsp:sp>
    <dsp:sp modelId="{3D028F9D-F66D-4189-8F5A-244782E5AC82}">
      <dsp:nvSpPr>
        <dsp:cNvPr id="0" name=""/>
        <dsp:cNvSpPr/>
      </dsp:nvSpPr>
      <dsp:spPr>
        <a:xfrm>
          <a:off x="5521197" y="1690200"/>
          <a:ext cx="1689664" cy="1013798"/>
        </a:xfrm>
        <a:prstGeom prst="roundRect">
          <a:avLst>
            <a:gd name="adj" fmla="val 10000"/>
          </a:avLst>
        </a:prstGeom>
        <a:gradFill rotWithShape="0">
          <a:gsLst>
            <a:gs pos="0">
              <a:schemeClr val="accent2">
                <a:hueOff val="-5400000"/>
                <a:satOff val="-18751"/>
                <a:lumOff val="22500"/>
                <a:alphaOff val="0"/>
                <a:shade val="51000"/>
                <a:satMod val="130000"/>
              </a:schemeClr>
            </a:gs>
            <a:gs pos="80000">
              <a:schemeClr val="accent2">
                <a:hueOff val="-5400000"/>
                <a:satOff val="-18751"/>
                <a:lumOff val="22500"/>
                <a:alphaOff val="0"/>
                <a:shade val="93000"/>
                <a:satMod val="130000"/>
              </a:schemeClr>
            </a:gs>
            <a:gs pos="100000">
              <a:schemeClr val="accent2">
                <a:hueOff val="-5400000"/>
                <a:satOff val="-18751"/>
                <a:lumOff val="2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Internal Waste Transfer </a:t>
          </a:r>
          <a:endParaRPr lang="en-US" sz="1800" kern="1200" dirty="0"/>
        </a:p>
      </dsp:txBody>
      <dsp:txXfrm>
        <a:off x="5550890" y="1719893"/>
        <a:ext cx="1630278" cy="954412"/>
      </dsp:txXfrm>
    </dsp:sp>
    <dsp:sp modelId="{F69FD887-6172-4F40-BFB1-EF3850B98EF1}">
      <dsp:nvSpPr>
        <dsp:cNvPr id="0" name=""/>
        <dsp:cNvSpPr/>
      </dsp:nvSpPr>
      <dsp:spPr>
        <a:xfrm rot="10800000">
          <a:off x="5014298" y="1987581"/>
          <a:ext cx="358208" cy="419036"/>
        </a:xfrm>
        <a:prstGeom prst="rightArrow">
          <a:avLst>
            <a:gd name="adj1" fmla="val 60000"/>
            <a:gd name="adj2" fmla="val 50000"/>
          </a:avLst>
        </a:prstGeom>
        <a:gradFill rotWithShape="0">
          <a:gsLst>
            <a:gs pos="0">
              <a:schemeClr val="accent2">
                <a:hueOff val="-6171429"/>
                <a:satOff val="-21430"/>
                <a:lumOff val="25715"/>
                <a:alphaOff val="0"/>
                <a:shade val="51000"/>
                <a:satMod val="130000"/>
              </a:schemeClr>
            </a:gs>
            <a:gs pos="80000">
              <a:schemeClr val="accent2">
                <a:hueOff val="-6171429"/>
                <a:satOff val="-21430"/>
                <a:lumOff val="25715"/>
                <a:alphaOff val="0"/>
                <a:shade val="93000"/>
                <a:satMod val="130000"/>
              </a:schemeClr>
            </a:gs>
            <a:gs pos="100000">
              <a:schemeClr val="accent2">
                <a:hueOff val="-6171429"/>
                <a:satOff val="-21430"/>
                <a:lumOff val="257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121760" y="2071388"/>
        <a:ext cx="250746" cy="251422"/>
      </dsp:txXfrm>
    </dsp:sp>
    <dsp:sp modelId="{BA09F9AE-0532-47FA-9954-4346DBA28423}">
      <dsp:nvSpPr>
        <dsp:cNvPr id="0" name=""/>
        <dsp:cNvSpPr/>
      </dsp:nvSpPr>
      <dsp:spPr>
        <a:xfrm>
          <a:off x="3155667" y="1690200"/>
          <a:ext cx="1689664" cy="1013798"/>
        </a:xfrm>
        <a:prstGeom prst="roundRect">
          <a:avLst>
            <a:gd name="adj" fmla="val 10000"/>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Inspection</a:t>
          </a:r>
          <a:endParaRPr lang="en-US" sz="1800" kern="1200" dirty="0"/>
        </a:p>
      </dsp:txBody>
      <dsp:txXfrm>
        <a:off x="3185360" y="1719893"/>
        <a:ext cx="1630278" cy="954412"/>
      </dsp:txXfrm>
    </dsp:sp>
    <dsp:sp modelId="{3FD59EFC-7160-4460-BF80-9670505B72A0}">
      <dsp:nvSpPr>
        <dsp:cNvPr id="0" name=""/>
        <dsp:cNvSpPr/>
      </dsp:nvSpPr>
      <dsp:spPr>
        <a:xfrm rot="10800000">
          <a:off x="2648768" y="1987581"/>
          <a:ext cx="358208" cy="419036"/>
        </a:xfrm>
        <a:prstGeom prst="rightArrow">
          <a:avLst>
            <a:gd name="adj1" fmla="val 60000"/>
            <a:gd name="adj2" fmla="val 50000"/>
          </a:avLst>
        </a:prstGeom>
        <a:gradFill rotWithShape="0">
          <a:gsLst>
            <a:gs pos="0">
              <a:schemeClr val="accent2">
                <a:hueOff val="-8228572"/>
                <a:satOff val="-28573"/>
                <a:lumOff val="34286"/>
                <a:alphaOff val="0"/>
                <a:shade val="51000"/>
                <a:satMod val="130000"/>
              </a:schemeClr>
            </a:gs>
            <a:gs pos="80000">
              <a:schemeClr val="accent2">
                <a:hueOff val="-8228572"/>
                <a:satOff val="-28573"/>
                <a:lumOff val="34286"/>
                <a:alphaOff val="0"/>
                <a:shade val="93000"/>
                <a:satMod val="130000"/>
              </a:schemeClr>
            </a:gs>
            <a:gs pos="100000">
              <a:schemeClr val="accent2">
                <a:hueOff val="-8228572"/>
                <a:satOff val="-28573"/>
                <a:lumOff val="342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756230" y="2071388"/>
        <a:ext cx="250746" cy="251422"/>
      </dsp:txXfrm>
    </dsp:sp>
    <dsp:sp modelId="{B28CF048-799B-4D66-8DAA-0EFFE5FDC9CA}">
      <dsp:nvSpPr>
        <dsp:cNvPr id="0" name=""/>
        <dsp:cNvSpPr/>
      </dsp:nvSpPr>
      <dsp:spPr>
        <a:xfrm>
          <a:off x="790137" y="1690200"/>
          <a:ext cx="1689664" cy="1013798"/>
        </a:xfrm>
        <a:prstGeom prst="roundRect">
          <a:avLst>
            <a:gd name="adj" fmla="val 10000"/>
          </a:avLst>
        </a:prstGeom>
        <a:gradFill rotWithShape="0">
          <a:gsLst>
            <a:gs pos="0">
              <a:schemeClr val="accent2">
                <a:hueOff val="-9000000"/>
                <a:satOff val="-31252"/>
                <a:lumOff val="37501"/>
                <a:alphaOff val="0"/>
                <a:shade val="51000"/>
                <a:satMod val="130000"/>
              </a:schemeClr>
            </a:gs>
            <a:gs pos="80000">
              <a:schemeClr val="accent2">
                <a:hueOff val="-9000000"/>
                <a:satOff val="-31252"/>
                <a:lumOff val="37501"/>
                <a:alphaOff val="0"/>
                <a:shade val="93000"/>
                <a:satMod val="130000"/>
              </a:schemeClr>
            </a:gs>
            <a:gs pos="100000">
              <a:schemeClr val="accent2">
                <a:hueOff val="-9000000"/>
                <a:satOff val="-31252"/>
                <a:lumOff val="3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Storage Yard (WSY) Management </a:t>
          </a:r>
          <a:endParaRPr lang="en-US" sz="1800" kern="1200" dirty="0"/>
        </a:p>
      </dsp:txBody>
      <dsp:txXfrm>
        <a:off x="819830" y="1719893"/>
        <a:ext cx="1630278" cy="954412"/>
      </dsp:txXfrm>
    </dsp:sp>
    <dsp:sp modelId="{B185FE0D-4B49-4DE1-89F1-654F947B9CEA}">
      <dsp:nvSpPr>
        <dsp:cNvPr id="0" name=""/>
        <dsp:cNvSpPr/>
      </dsp:nvSpPr>
      <dsp:spPr>
        <a:xfrm rot="5400000">
          <a:off x="1455865" y="2822275"/>
          <a:ext cx="358208" cy="419036"/>
        </a:xfrm>
        <a:prstGeom prst="rightArrow">
          <a:avLst>
            <a:gd name="adj1" fmla="val 60000"/>
            <a:gd name="adj2" fmla="val 50000"/>
          </a:avLst>
        </a:prstGeom>
        <a:gradFill rotWithShape="0">
          <a:gsLst>
            <a:gs pos="0">
              <a:schemeClr val="accent2">
                <a:hueOff val="-10285714"/>
                <a:satOff val="-35716"/>
                <a:lumOff val="42858"/>
                <a:alphaOff val="0"/>
                <a:shade val="51000"/>
                <a:satMod val="130000"/>
              </a:schemeClr>
            </a:gs>
            <a:gs pos="80000">
              <a:schemeClr val="accent2">
                <a:hueOff val="-10285714"/>
                <a:satOff val="-35716"/>
                <a:lumOff val="42858"/>
                <a:alphaOff val="0"/>
                <a:shade val="93000"/>
                <a:satMod val="130000"/>
              </a:schemeClr>
            </a:gs>
            <a:gs pos="100000">
              <a:schemeClr val="accent2">
                <a:hueOff val="-10285714"/>
                <a:satOff val="-35716"/>
                <a:lumOff val="428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1509258" y="2852689"/>
        <a:ext cx="251422" cy="250746"/>
      </dsp:txXfrm>
    </dsp:sp>
    <dsp:sp modelId="{FBC60577-201B-4BAB-9E9C-F5B28FFE6503}">
      <dsp:nvSpPr>
        <dsp:cNvPr id="0" name=""/>
        <dsp:cNvSpPr/>
      </dsp:nvSpPr>
      <dsp:spPr>
        <a:xfrm>
          <a:off x="790137" y="3379865"/>
          <a:ext cx="1689664" cy="1013798"/>
        </a:xfrm>
        <a:prstGeom prst="roundRect">
          <a:avLst>
            <a:gd name="adj" fmla="val 10000"/>
          </a:avLst>
        </a:prstGeom>
        <a:solidFill>
          <a:srgbClr val="99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Disposal</a:t>
          </a:r>
          <a:endParaRPr lang="en-US" sz="1800" kern="1200" dirty="0"/>
        </a:p>
      </dsp:txBody>
      <dsp:txXfrm>
        <a:off x="819830" y="3409558"/>
        <a:ext cx="1630278" cy="954412"/>
      </dsp:txXfrm>
    </dsp:sp>
    <dsp:sp modelId="{7C001B5C-5F70-40C5-BD8B-FCB84EB66FC2}">
      <dsp:nvSpPr>
        <dsp:cNvPr id="0" name=""/>
        <dsp:cNvSpPr/>
      </dsp:nvSpPr>
      <dsp:spPr>
        <a:xfrm>
          <a:off x="2628492" y="3677245"/>
          <a:ext cx="358208" cy="419036"/>
        </a:xfrm>
        <a:prstGeom prst="rightArrow">
          <a:avLst>
            <a:gd name="adj1" fmla="val 60000"/>
            <a:gd name="adj2" fmla="val 50000"/>
          </a:avLst>
        </a:prstGeom>
        <a:solidFill>
          <a:srgbClr val="9966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628492" y="3761052"/>
        <a:ext cx="250746" cy="251422"/>
      </dsp:txXfrm>
    </dsp:sp>
    <dsp:sp modelId="{146F5F28-AC65-42D2-A245-E0423FCEF31C}">
      <dsp:nvSpPr>
        <dsp:cNvPr id="0" name=""/>
        <dsp:cNvSpPr/>
      </dsp:nvSpPr>
      <dsp:spPr>
        <a:xfrm>
          <a:off x="3155667" y="3379865"/>
          <a:ext cx="1689664" cy="1013798"/>
        </a:xfrm>
        <a:prstGeom prst="roundRect">
          <a:avLst>
            <a:gd name="adj" fmla="val 10000"/>
          </a:avLst>
        </a:prstGeom>
        <a:solidFill>
          <a:srgbClr val="CC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WSY Inspections </a:t>
          </a:r>
          <a:endParaRPr lang="en-US" sz="1800" kern="1200" dirty="0"/>
        </a:p>
      </dsp:txBody>
      <dsp:txXfrm>
        <a:off x="3185360" y="3409558"/>
        <a:ext cx="1630278" cy="954412"/>
      </dsp:txXfrm>
    </dsp:sp>
    <dsp:sp modelId="{089FE2FC-2CE5-4B09-A9D6-628C754D6A7C}">
      <dsp:nvSpPr>
        <dsp:cNvPr id="0" name=""/>
        <dsp:cNvSpPr/>
      </dsp:nvSpPr>
      <dsp:spPr>
        <a:xfrm>
          <a:off x="4994022" y="3677245"/>
          <a:ext cx="358208" cy="419036"/>
        </a:xfrm>
        <a:prstGeom prst="rightArrow">
          <a:avLst>
            <a:gd name="adj1" fmla="val 60000"/>
            <a:gd name="adj2" fmla="val 50000"/>
          </a:avLst>
        </a:prstGeom>
        <a:solidFill>
          <a:srgbClr val="CC99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94022" y="3761052"/>
        <a:ext cx="250746" cy="251422"/>
      </dsp:txXfrm>
    </dsp:sp>
    <dsp:sp modelId="{9A694DE7-D35A-4049-AAB3-693D30001EB7}">
      <dsp:nvSpPr>
        <dsp:cNvPr id="0" name=""/>
        <dsp:cNvSpPr/>
      </dsp:nvSpPr>
      <dsp:spPr>
        <a:xfrm>
          <a:off x="5521197" y="3379865"/>
          <a:ext cx="1689664" cy="1013798"/>
        </a:xfrm>
        <a:prstGeom prst="roundRect">
          <a:avLst>
            <a:gd name="adj" fmla="val 10000"/>
          </a:avLst>
        </a:prstGeom>
        <a:solidFill>
          <a:srgbClr val="99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WSY Entry Pass</a:t>
          </a:r>
          <a:endParaRPr lang="en-US" sz="1800" kern="1200" dirty="0"/>
        </a:p>
      </dsp:txBody>
      <dsp:txXfrm>
        <a:off x="5550890" y="3409558"/>
        <a:ext cx="1630278" cy="95441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9A0C1-C890-40A5-983E-31F468877F7B}">
      <dsp:nvSpPr>
        <dsp:cNvPr id="0" name=""/>
        <dsp:cNvSpPr/>
      </dsp:nvSpPr>
      <dsp:spPr>
        <a:xfrm>
          <a:off x="790137" y="536"/>
          <a:ext cx="1689664" cy="101379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Classification &amp; Identification</a:t>
          </a:r>
          <a:endParaRPr lang="en-US" sz="1800" kern="1200" dirty="0"/>
        </a:p>
      </dsp:txBody>
      <dsp:txXfrm>
        <a:off x="819830" y="30229"/>
        <a:ext cx="1630278" cy="954412"/>
      </dsp:txXfrm>
    </dsp:sp>
    <dsp:sp modelId="{5FB7B2F4-1A8C-4240-AAFA-5BA17F25F42B}">
      <dsp:nvSpPr>
        <dsp:cNvPr id="0" name=""/>
        <dsp:cNvSpPr/>
      </dsp:nvSpPr>
      <dsp:spPr>
        <a:xfrm>
          <a:off x="2628492" y="297917"/>
          <a:ext cx="358208" cy="41903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628492" y="381724"/>
        <a:ext cx="250746" cy="251422"/>
      </dsp:txXfrm>
    </dsp:sp>
    <dsp:sp modelId="{055BD8A8-8D96-4246-9F42-B1DE1DF6DF21}">
      <dsp:nvSpPr>
        <dsp:cNvPr id="0" name=""/>
        <dsp:cNvSpPr/>
      </dsp:nvSpPr>
      <dsp:spPr>
        <a:xfrm>
          <a:off x="3155667" y="536"/>
          <a:ext cx="1689664" cy="1013798"/>
        </a:xfrm>
        <a:prstGeom prst="roundRect">
          <a:avLst>
            <a:gd name="adj" fmla="val 10000"/>
          </a:avLst>
        </a:prstGeom>
        <a:gradFill rotWithShape="0">
          <a:gsLst>
            <a:gs pos="0">
              <a:schemeClr val="accent2">
                <a:hueOff val="-1800000"/>
                <a:satOff val="-6250"/>
                <a:lumOff val="7500"/>
                <a:alphaOff val="0"/>
                <a:shade val="51000"/>
                <a:satMod val="130000"/>
              </a:schemeClr>
            </a:gs>
            <a:gs pos="80000">
              <a:schemeClr val="accent2">
                <a:hueOff val="-1800000"/>
                <a:satOff val="-6250"/>
                <a:lumOff val="7500"/>
                <a:alphaOff val="0"/>
                <a:shade val="93000"/>
                <a:satMod val="130000"/>
              </a:schemeClr>
            </a:gs>
            <a:gs pos="100000">
              <a:schemeClr val="accent2">
                <a:hueOff val="-1800000"/>
                <a:satOff val="-6250"/>
                <a:lumOff val="7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Collection Points</a:t>
          </a:r>
          <a:endParaRPr lang="en-US" sz="1800" kern="1200" dirty="0"/>
        </a:p>
      </dsp:txBody>
      <dsp:txXfrm>
        <a:off x="3185360" y="30229"/>
        <a:ext cx="1630278" cy="954412"/>
      </dsp:txXfrm>
    </dsp:sp>
    <dsp:sp modelId="{F9109D44-B55B-4B07-B74F-EEA8CC055897}">
      <dsp:nvSpPr>
        <dsp:cNvPr id="0" name=""/>
        <dsp:cNvSpPr/>
      </dsp:nvSpPr>
      <dsp:spPr>
        <a:xfrm>
          <a:off x="4994022" y="297917"/>
          <a:ext cx="358208" cy="419036"/>
        </a:xfrm>
        <a:prstGeom prst="rightArrow">
          <a:avLst>
            <a:gd name="adj1" fmla="val 60000"/>
            <a:gd name="adj2" fmla="val 50000"/>
          </a:avLst>
        </a:prstGeom>
        <a:gradFill rotWithShape="0">
          <a:gsLst>
            <a:gs pos="0">
              <a:schemeClr val="accent2">
                <a:hueOff val="-2057143"/>
                <a:satOff val="-7143"/>
                <a:lumOff val="8572"/>
                <a:alphaOff val="0"/>
                <a:shade val="51000"/>
                <a:satMod val="130000"/>
              </a:schemeClr>
            </a:gs>
            <a:gs pos="80000">
              <a:schemeClr val="accent2">
                <a:hueOff val="-2057143"/>
                <a:satOff val="-7143"/>
                <a:lumOff val="8572"/>
                <a:alphaOff val="0"/>
                <a:shade val="93000"/>
                <a:satMod val="130000"/>
              </a:schemeClr>
            </a:gs>
            <a:gs pos="100000">
              <a:schemeClr val="accent2">
                <a:hueOff val="-2057143"/>
                <a:satOff val="-7143"/>
                <a:lumOff val="85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94022" y="381724"/>
        <a:ext cx="250746" cy="251422"/>
      </dsp:txXfrm>
    </dsp:sp>
    <dsp:sp modelId="{6E59E1EC-FD27-4EB8-9981-E2D07586FDC0}">
      <dsp:nvSpPr>
        <dsp:cNvPr id="0" name=""/>
        <dsp:cNvSpPr/>
      </dsp:nvSpPr>
      <dsp:spPr>
        <a:xfrm>
          <a:off x="5521197" y="536"/>
          <a:ext cx="1689664" cy="1013798"/>
        </a:xfrm>
        <a:prstGeom prst="roundRect">
          <a:avLst>
            <a:gd name="adj" fmla="val 10000"/>
          </a:avLst>
        </a:prstGeom>
        <a:gradFill rotWithShape="0">
          <a:gsLst>
            <a:gs pos="0">
              <a:schemeClr val="accent2">
                <a:hueOff val="-3600000"/>
                <a:satOff val="-12501"/>
                <a:lumOff val="15000"/>
                <a:alphaOff val="0"/>
                <a:shade val="51000"/>
                <a:satMod val="130000"/>
              </a:schemeClr>
            </a:gs>
            <a:gs pos="80000">
              <a:schemeClr val="accent2">
                <a:hueOff val="-3600000"/>
                <a:satOff val="-12501"/>
                <a:lumOff val="15000"/>
                <a:alphaOff val="0"/>
                <a:shade val="93000"/>
                <a:satMod val="130000"/>
              </a:schemeClr>
            </a:gs>
            <a:gs pos="100000">
              <a:schemeClr val="accent2">
                <a:hueOff val="-3600000"/>
                <a:satOff val="-12501"/>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Inspection</a:t>
          </a:r>
          <a:endParaRPr lang="en-US" sz="1800" kern="1200" dirty="0"/>
        </a:p>
      </dsp:txBody>
      <dsp:txXfrm>
        <a:off x="5550890" y="30229"/>
        <a:ext cx="1630278" cy="954412"/>
      </dsp:txXfrm>
    </dsp:sp>
    <dsp:sp modelId="{DE5925D0-A1EB-4652-95E5-999A1EDFE04B}">
      <dsp:nvSpPr>
        <dsp:cNvPr id="0" name=""/>
        <dsp:cNvSpPr/>
      </dsp:nvSpPr>
      <dsp:spPr>
        <a:xfrm rot="5400000">
          <a:off x="6186925" y="1132611"/>
          <a:ext cx="358208" cy="419036"/>
        </a:xfrm>
        <a:prstGeom prst="rightArrow">
          <a:avLst>
            <a:gd name="adj1" fmla="val 60000"/>
            <a:gd name="adj2" fmla="val 50000"/>
          </a:avLst>
        </a:prstGeom>
        <a:gradFill rotWithShape="0">
          <a:gsLst>
            <a:gs pos="0">
              <a:schemeClr val="accent2">
                <a:hueOff val="-4114286"/>
                <a:satOff val="-14287"/>
                <a:lumOff val="17143"/>
                <a:alphaOff val="0"/>
                <a:shade val="51000"/>
                <a:satMod val="130000"/>
              </a:schemeClr>
            </a:gs>
            <a:gs pos="80000">
              <a:schemeClr val="accent2">
                <a:hueOff val="-4114286"/>
                <a:satOff val="-14287"/>
                <a:lumOff val="17143"/>
                <a:alphaOff val="0"/>
                <a:shade val="93000"/>
                <a:satMod val="130000"/>
              </a:schemeClr>
            </a:gs>
            <a:gs pos="100000">
              <a:schemeClr val="accent2">
                <a:hueOff val="-4114286"/>
                <a:satOff val="-14287"/>
                <a:lumOff val="171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240318" y="1163025"/>
        <a:ext cx="251422" cy="250746"/>
      </dsp:txXfrm>
    </dsp:sp>
    <dsp:sp modelId="{3D028F9D-F66D-4189-8F5A-244782E5AC82}">
      <dsp:nvSpPr>
        <dsp:cNvPr id="0" name=""/>
        <dsp:cNvSpPr/>
      </dsp:nvSpPr>
      <dsp:spPr>
        <a:xfrm>
          <a:off x="5521197" y="1690200"/>
          <a:ext cx="1689664" cy="1013798"/>
        </a:xfrm>
        <a:prstGeom prst="roundRect">
          <a:avLst>
            <a:gd name="adj" fmla="val 10000"/>
          </a:avLst>
        </a:prstGeom>
        <a:gradFill rotWithShape="0">
          <a:gsLst>
            <a:gs pos="0">
              <a:schemeClr val="accent2">
                <a:hueOff val="-5400000"/>
                <a:satOff val="-18751"/>
                <a:lumOff val="22500"/>
                <a:alphaOff val="0"/>
                <a:shade val="51000"/>
                <a:satMod val="130000"/>
              </a:schemeClr>
            </a:gs>
            <a:gs pos="80000">
              <a:schemeClr val="accent2">
                <a:hueOff val="-5400000"/>
                <a:satOff val="-18751"/>
                <a:lumOff val="22500"/>
                <a:alphaOff val="0"/>
                <a:shade val="93000"/>
                <a:satMod val="130000"/>
              </a:schemeClr>
            </a:gs>
            <a:gs pos="100000">
              <a:schemeClr val="accent2">
                <a:hueOff val="-5400000"/>
                <a:satOff val="-18751"/>
                <a:lumOff val="2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Internal Waste Transfer </a:t>
          </a:r>
          <a:endParaRPr lang="en-US" sz="1800" kern="1200" dirty="0"/>
        </a:p>
      </dsp:txBody>
      <dsp:txXfrm>
        <a:off x="5550890" y="1719893"/>
        <a:ext cx="1630278" cy="954412"/>
      </dsp:txXfrm>
    </dsp:sp>
    <dsp:sp modelId="{F69FD887-6172-4F40-BFB1-EF3850B98EF1}">
      <dsp:nvSpPr>
        <dsp:cNvPr id="0" name=""/>
        <dsp:cNvSpPr/>
      </dsp:nvSpPr>
      <dsp:spPr>
        <a:xfrm rot="10800000">
          <a:off x="5014298" y="1987581"/>
          <a:ext cx="358208" cy="419036"/>
        </a:xfrm>
        <a:prstGeom prst="rightArrow">
          <a:avLst>
            <a:gd name="adj1" fmla="val 60000"/>
            <a:gd name="adj2" fmla="val 50000"/>
          </a:avLst>
        </a:prstGeom>
        <a:gradFill rotWithShape="0">
          <a:gsLst>
            <a:gs pos="0">
              <a:schemeClr val="accent2">
                <a:hueOff val="-6171429"/>
                <a:satOff val="-21430"/>
                <a:lumOff val="25715"/>
                <a:alphaOff val="0"/>
                <a:shade val="51000"/>
                <a:satMod val="130000"/>
              </a:schemeClr>
            </a:gs>
            <a:gs pos="80000">
              <a:schemeClr val="accent2">
                <a:hueOff val="-6171429"/>
                <a:satOff val="-21430"/>
                <a:lumOff val="25715"/>
                <a:alphaOff val="0"/>
                <a:shade val="93000"/>
                <a:satMod val="130000"/>
              </a:schemeClr>
            </a:gs>
            <a:gs pos="100000">
              <a:schemeClr val="accent2">
                <a:hueOff val="-6171429"/>
                <a:satOff val="-21430"/>
                <a:lumOff val="257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121760" y="2071388"/>
        <a:ext cx="250746" cy="251422"/>
      </dsp:txXfrm>
    </dsp:sp>
    <dsp:sp modelId="{BA09F9AE-0532-47FA-9954-4346DBA28423}">
      <dsp:nvSpPr>
        <dsp:cNvPr id="0" name=""/>
        <dsp:cNvSpPr/>
      </dsp:nvSpPr>
      <dsp:spPr>
        <a:xfrm>
          <a:off x="3155667" y="1690200"/>
          <a:ext cx="1689664" cy="1013798"/>
        </a:xfrm>
        <a:prstGeom prst="roundRect">
          <a:avLst>
            <a:gd name="adj" fmla="val 10000"/>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Inspection</a:t>
          </a:r>
          <a:endParaRPr lang="en-US" sz="1800" kern="1200" dirty="0"/>
        </a:p>
      </dsp:txBody>
      <dsp:txXfrm>
        <a:off x="3185360" y="1719893"/>
        <a:ext cx="1630278" cy="954412"/>
      </dsp:txXfrm>
    </dsp:sp>
    <dsp:sp modelId="{3FD59EFC-7160-4460-BF80-9670505B72A0}">
      <dsp:nvSpPr>
        <dsp:cNvPr id="0" name=""/>
        <dsp:cNvSpPr/>
      </dsp:nvSpPr>
      <dsp:spPr>
        <a:xfrm rot="10800000">
          <a:off x="2648768" y="1987581"/>
          <a:ext cx="358208" cy="419036"/>
        </a:xfrm>
        <a:prstGeom prst="rightArrow">
          <a:avLst>
            <a:gd name="adj1" fmla="val 60000"/>
            <a:gd name="adj2" fmla="val 50000"/>
          </a:avLst>
        </a:prstGeom>
        <a:gradFill rotWithShape="0">
          <a:gsLst>
            <a:gs pos="0">
              <a:schemeClr val="accent2">
                <a:hueOff val="-8228572"/>
                <a:satOff val="-28573"/>
                <a:lumOff val="34286"/>
                <a:alphaOff val="0"/>
                <a:shade val="51000"/>
                <a:satMod val="130000"/>
              </a:schemeClr>
            </a:gs>
            <a:gs pos="80000">
              <a:schemeClr val="accent2">
                <a:hueOff val="-8228572"/>
                <a:satOff val="-28573"/>
                <a:lumOff val="34286"/>
                <a:alphaOff val="0"/>
                <a:shade val="93000"/>
                <a:satMod val="130000"/>
              </a:schemeClr>
            </a:gs>
            <a:gs pos="100000">
              <a:schemeClr val="accent2">
                <a:hueOff val="-8228572"/>
                <a:satOff val="-28573"/>
                <a:lumOff val="342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756230" y="2071388"/>
        <a:ext cx="250746" cy="251422"/>
      </dsp:txXfrm>
    </dsp:sp>
    <dsp:sp modelId="{B28CF048-799B-4D66-8DAA-0EFFE5FDC9CA}">
      <dsp:nvSpPr>
        <dsp:cNvPr id="0" name=""/>
        <dsp:cNvSpPr/>
      </dsp:nvSpPr>
      <dsp:spPr>
        <a:xfrm>
          <a:off x="790137" y="1690200"/>
          <a:ext cx="1689664" cy="1013798"/>
        </a:xfrm>
        <a:prstGeom prst="roundRect">
          <a:avLst>
            <a:gd name="adj" fmla="val 10000"/>
          </a:avLst>
        </a:prstGeom>
        <a:gradFill rotWithShape="0">
          <a:gsLst>
            <a:gs pos="0">
              <a:schemeClr val="accent2">
                <a:hueOff val="-9000000"/>
                <a:satOff val="-31252"/>
                <a:lumOff val="37501"/>
                <a:alphaOff val="0"/>
                <a:shade val="51000"/>
                <a:satMod val="130000"/>
              </a:schemeClr>
            </a:gs>
            <a:gs pos="80000">
              <a:schemeClr val="accent2">
                <a:hueOff val="-9000000"/>
                <a:satOff val="-31252"/>
                <a:lumOff val="37501"/>
                <a:alphaOff val="0"/>
                <a:shade val="93000"/>
                <a:satMod val="130000"/>
              </a:schemeClr>
            </a:gs>
            <a:gs pos="100000">
              <a:schemeClr val="accent2">
                <a:hueOff val="-9000000"/>
                <a:satOff val="-31252"/>
                <a:lumOff val="3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Storage Yard (WSY) Management </a:t>
          </a:r>
          <a:endParaRPr lang="en-US" sz="1800" kern="1200" dirty="0"/>
        </a:p>
      </dsp:txBody>
      <dsp:txXfrm>
        <a:off x="819830" y="1719893"/>
        <a:ext cx="1630278" cy="954412"/>
      </dsp:txXfrm>
    </dsp:sp>
    <dsp:sp modelId="{B185FE0D-4B49-4DE1-89F1-654F947B9CEA}">
      <dsp:nvSpPr>
        <dsp:cNvPr id="0" name=""/>
        <dsp:cNvSpPr/>
      </dsp:nvSpPr>
      <dsp:spPr>
        <a:xfrm rot="5400000">
          <a:off x="1455865" y="2822275"/>
          <a:ext cx="358208" cy="419036"/>
        </a:xfrm>
        <a:prstGeom prst="rightArrow">
          <a:avLst>
            <a:gd name="adj1" fmla="val 60000"/>
            <a:gd name="adj2" fmla="val 50000"/>
          </a:avLst>
        </a:prstGeom>
        <a:gradFill rotWithShape="0">
          <a:gsLst>
            <a:gs pos="0">
              <a:schemeClr val="accent2">
                <a:hueOff val="-10285714"/>
                <a:satOff val="-35716"/>
                <a:lumOff val="42858"/>
                <a:alphaOff val="0"/>
                <a:shade val="51000"/>
                <a:satMod val="130000"/>
              </a:schemeClr>
            </a:gs>
            <a:gs pos="80000">
              <a:schemeClr val="accent2">
                <a:hueOff val="-10285714"/>
                <a:satOff val="-35716"/>
                <a:lumOff val="42858"/>
                <a:alphaOff val="0"/>
                <a:shade val="93000"/>
                <a:satMod val="130000"/>
              </a:schemeClr>
            </a:gs>
            <a:gs pos="100000">
              <a:schemeClr val="accent2">
                <a:hueOff val="-10285714"/>
                <a:satOff val="-35716"/>
                <a:lumOff val="428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1509258" y="2852689"/>
        <a:ext cx="251422" cy="250746"/>
      </dsp:txXfrm>
    </dsp:sp>
    <dsp:sp modelId="{FBC60577-201B-4BAB-9E9C-F5B28FFE6503}">
      <dsp:nvSpPr>
        <dsp:cNvPr id="0" name=""/>
        <dsp:cNvSpPr/>
      </dsp:nvSpPr>
      <dsp:spPr>
        <a:xfrm>
          <a:off x="790137" y="3379865"/>
          <a:ext cx="1689664" cy="1013798"/>
        </a:xfrm>
        <a:prstGeom prst="roundRect">
          <a:avLst>
            <a:gd name="adj" fmla="val 10000"/>
          </a:avLst>
        </a:prstGeom>
        <a:solidFill>
          <a:srgbClr val="99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Waste Disposal</a:t>
          </a:r>
          <a:endParaRPr lang="en-US" sz="1800" kern="1200" dirty="0"/>
        </a:p>
      </dsp:txBody>
      <dsp:txXfrm>
        <a:off x="819830" y="3409558"/>
        <a:ext cx="1630278" cy="954412"/>
      </dsp:txXfrm>
    </dsp:sp>
    <dsp:sp modelId="{7C001B5C-5F70-40C5-BD8B-FCB84EB66FC2}">
      <dsp:nvSpPr>
        <dsp:cNvPr id="0" name=""/>
        <dsp:cNvSpPr/>
      </dsp:nvSpPr>
      <dsp:spPr>
        <a:xfrm>
          <a:off x="2628492" y="3677245"/>
          <a:ext cx="358208" cy="419036"/>
        </a:xfrm>
        <a:prstGeom prst="rightArrow">
          <a:avLst>
            <a:gd name="adj1" fmla="val 60000"/>
            <a:gd name="adj2" fmla="val 50000"/>
          </a:avLst>
        </a:prstGeom>
        <a:solidFill>
          <a:srgbClr val="9966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628492" y="3761052"/>
        <a:ext cx="250746" cy="251422"/>
      </dsp:txXfrm>
    </dsp:sp>
    <dsp:sp modelId="{146F5F28-AC65-42D2-A245-E0423FCEF31C}">
      <dsp:nvSpPr>
        <dsp:cNvPr id="0" name=""/>
        <dsp:cNvSpPr/>
      </dsp:nvSpPr>
      <dsp:spPr>
        <a:xfrm>
          <a:off x="3155667" y="3379865"/>
          <a:ext cx="1689664" cy="1013798"/>
        </a:xfrm>
        <a:prstGeom prst="roundRect">
          <a:avLst>
            <a:gd name="adj" fmla="val 10000"/>
          </a:avLst>
        </a:prstGeom>
        <a:solidFill>
          <a:srgbClr val="CC99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WSY Inspections </a:t>
          </a:r>
          <a:endParaRPr lang="en-US" sz="1800" kern="1200" dirty="0"/>
        </a:p>
      </dsp:txBody>
      <dsp:txXfrm>
        <a:off x="3185360" y="3409558"/>
        <a:ext cx="1630278" cy="954412"/>
      </dsp:txXfrm>
    </dsp:sp>
    <dsp:sp modelId="{089FE2FC-2CE5-4B09-A9D6-628C754D6A7C}">
      <dsp:nvSpPr>
        <dsp:cNvPr id="0" name=""/>
        <dsp:cNvSpPr/>
      </dsp:nvSpPr>
      <dsp:spPr>
        <a:xfrm>
          <a:off x="4994022" y="3677245"/>
          <a:ext cx="358208" cy="419036"/>
        </a:xfrm>
        <a:prstGeom prst="rightArrow">
          <a:avLst>
            <a:gd name="adj1" fmla="val 60000"/>
            <a:gd name="adj2" fmla="val 50000"/>
          </a:avLst>
        </a:prstGeom>
        <a:solidFill>
          <a:srgbClr val="CC99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994022" y="3761052"/>
        <a:ext cx="250746" cy="251422"/>
      </dsp:txXfrm>
    </dsp:sp>
    <dsp:sp modelId="{9A694DE7-D35A-4049-AAB3-693D30001EB7}">
      <dsp:nvSpPr>
        <dsp:cNvPr id="0" name=""/>
        <dsp:cNvSpPr/>
      </dsp:nvSpPr>
      <dsp:spPr>
        <a:xfrm>
          <a:off x="5521197" y="3379865"/>
          <a:ext cx="1689664" cy="1013798"/>
        </a:xfrm>
        <a:prstGeom prst="roundRect">
          <a:avLst>
            <a:gd name="adj" fmla="val 10000"/>
          </a:avLst>
        </a:prstGeom>
        <a:solidFill>
          <a:srgbClr val="99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WSY Entry Pass</a:t>
          </a:r>
          <a:endParaRPr lang="en-US" sz="1800" kern="1200" dirty="0"/>
        </a:p>
      </dsp:txBody>
      <dsp:txXfrm>
        <a:off x="5550890" y="3409558"/>
        <a:ext cx="1630278" cy="95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516A1-CFA9-44F8-9367-BEFE6B391B73}">
      <dsp:nvSpPr>
        <dsp:cNvPr id="0" name=""/>
        <dsp:cNvSpPr/>
      </dsp:nvSpPr>
      <dsp:spPr>
        <a:xfrm rot="5400000">
          <a:off x="-151190" y="153535"/>
          <a:ext cx="1007938" cy="705556"/>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t>Identify</a:t>
          </a:r>
          <a:endParaRPr lang="en-US" sz="1400" b="1" kern="1200" dirty="0"/>
        </a:p>
      </dsp:txBody>
      <dsp:txXfrm rot="-5400000">
        <a:off x="1" y="355122"/>
        <a:ext cx="705556" cy="302382"/>
      </dsp:txXfrm>
    </dsp:sp>
    <dsp:sp modelId="{C8D2F91C-9656-4418-9E40-9228BB37E87E}">
      <dsp:nvSpPr>
        <dsp:cNvPr id="0" name=""/>
        <dsp:cNvSpPr/>
      </dsp:nvSpPr>
      <dsp:spPr>
        <a:xfrm rot="5400000">
          <a:off x="4330498" y="-3622596"/>
          <a:ext cx="655160" cy="7905043"/>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smtClean="0"/>
            <a:t>All the potential loss exposures and risks; all the things that could go wrong. </a:t>
          </a:r>
          <a:endParaRPr lang="en-US" sz="2100" b="0" kern="1200" dirty="0"/>
        </a:p>
      </dsp:txBody>
      <dsp:txXfrm rot="-5400000">
        <a:off x="705557" y="34327"/>
        <a:ext cx="7873061" cy="591196"/>
      </dsp:txXfrm>
    </dsp:sp>
    <dsp:sp modelId="{5E9B1930-DE5D-4DA1-801A-0AB82DE7C9BA}">
      <dsp:nvSpPr>
        <dsp:cNvPr id="0" name=""/>
        <dsp:cNvSpPr/>
      </dsp:nvSpPr>
      <dsp:spPr>
        <a:xfrm rot="5400000">
          <a:off x="-151190" y="1043378"/>
          <a:ext cx="1007938" cy="705556"/>
        </a:xfrm>
        <a:prstGeom prst="chevron">
          <a:avLst/>
        </a:prstGeom>
        <a:gradFill rotWithShape="0">
          <a:gsLst>
            <a:gs pos="0">
              <a:schemeClr val="accent2">
                <a:hueOff val="-3600000"/>
                <a:satOff val="-12501"/>
                <a:lumOff val="15000"/>
                <a:alphaOff val="0"/>
                <a:shade val="51000"/>
                <a:satMod val="130000"/>
              </a:schemeClr>
            </a:gs>
            <a:gs pos="80000">
              <a:schemeClr val="accent2">
                <a:hueOff val="-3600000"/>
                <a:satOff val="-12501"/>
                <a:lumOff val="15000"/>
                <a:alphaOff val="0"/>
                <a:shade val="93000"/>
                <a:satMod val="130000"/>
              </a:schemeClr>
            </a:gs>
            <a:gs pos="100000">
              <a:schemeClr val="accent2">
                <a:hueOff val="-3600000"/>
                <a:satOff val="-12501"/>
                <a:lumOff val="15000"/>
                <a:alphaOff val="0"/>
                <a:shade val="94000"/>
                <a:satMod val="135000"/>
              </a:schemeClr>
            </a:gs>
          </a:gsLst>
          <a:lin ang="16200000" scaled="0"/>
        </a:gradFill>
        <a:ln w="9525" cap="flat" cmpd="sng" algn="ctr">
          <a:solidFill>
            <a:schemeClr val="accent2">
              <a:hueOff val="-3600000"/>
              <a:satOff val="-12501"/>
              <a:lumOff val="1500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smtClean="0"/>
            <a:t>Evaluate </a:t>
          </a:r>
          <a:endParaRPr lang="en-US" sz="1200" b="1" kern="1200" dirty="0"/>
        </a:p>
      </dsp:txBody>
      <dsp:txXfrm rot="-5400000">
        <a:off x="1" y="1244965"/>
        <a:ext cx="705556" cy="302382"/>
      </dsp:txXfrm>
    </dsp:sp>
    <dsp:sp modelId="{6FC51238-07D0-4453-8B62-6C1F8DAEA28A}">
      <dsp:nvSpPr>
        <dsp:cNvPr id="0" name=""/>
        <dsp:cNvSpPr/>
      </dsp:nvSpPr>
      <dsp:spPr>
        <a:xfrm rot="5400000">
          <a:off x="4330498" y="-2732753"/>
          <a:ext cx="655160" cy="7905043"/>
        </a:xfrm>
        <a:prstGeom prst="round2SameRect">
          <a:avLst/>
        </a:prstGeom>
        <a:solidFill>
          <a:schemeClr val="lt1">
            <a:alpha val="90000"/>
            <a:hueOff val="0"/>
            <a:satOff val="0"/>
            <a:lumOff val="0"/>
            <a:alphaOff val="0"/>
          </a:schemeClr>
        </a:solidFill>
        <a:ln w="9525" cap="flat" cmpd="sng" algn="ctr">
          <a:solidFill>
            <a:schemeClr val="accent2">
              <a:hueOff val="-3600000"/>
              <a:satOff val="-12501"/>
              <a:lumOff val="1500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smtClean="0"/>
            <a:t>The risk by considering the severity, the  probability, and frequency of exposure</a:t>
          </a:r>
          <a:endParaRPr lang="en-US" sz="2100" b="0" kern="1200" dirty="0"/>
        </a:p>
      </dsp:txBody>
      <dsp:txXfrm rot="-5400000">
        <a:off x="705557" y="924170"/>
        <a:ext cx="7873061" cy="591196"/>
      </dsp:txXfrm>
    </dsp:sp>
    <dsp:sp modelId="{94604100-2EFF-4C27-A0A5-A9E227B09F79}">
      <dsp:nvSpPr>
        <dsp:cNvPr id="0" name=""/>
        <dsp:cNvSpPr/>
      </dsp:nvSpPr>
      <dsp:spPr>
        <a:xfrm rot="5400000">
          <a:off x="-151190" y="1933221"/>
          <a:ext cx="1007938" cy="705556"/>
        </a:xfrm>
        <a:prstGeom prst="chevron">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Develop</a:t>
          </a:r>
          <a:endParaRPr lang="en-US" sz="1200" b="1" kern="1200" dirty="0"/>
        </a:p>
      </dsp:txBody>
      <dsp:txXfrm rot="-5400000">
        <a:off x="1" y="2134808"/>
        <a:ext cx="705556" cy="302382"/>
      </dsp:txXfrm>
    </dsp:sp>
    <dsp:sp modelId="{77A8CE31-8858-4B70-A49F-CD9236E94F8C}">
      <dsp:nvSpPr>
        <dsp:cNvPr id="0" name=""/>
        <dsp:cNvSpPr/>
      </dsp:nvSpPr>
      <dsp:spPr>
        <a:xfrm rot="5400000">
          <a:off x="4330498" y="-1842910"/>
          <a:ext cx="655160" cy="7905043"/>
        </a:xfrm>
        <a:prstGeom prst="round2SameRect">
          <a:avLst/>
        </a:prstGeom>
        <a:solidFill>
          <a:schemeClr val="lt1">
            <a:alpha val="90000"/>
            <a:hueOff val="0"/>
            <a:satOff val="0"/>
            <a:lumOff val="0"/>
            <a:alphaOff val="0"/>
          </a:schemeClr>
        </a:soli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smtClean="0"/>
            <a:t>a  Plan to control the most significant risks. </a:t>
          </a:r>
          <a:endParaRPr lang="en-US" sz="2100" b="0" kern="1200" dirty="0"/>
        </a:p>
      </dsp:txBody>
      <dsp:txXfrm rot="-5400000">
        <a:off x="705557" y="1814013"/>
        <a:ext cx="7873061" cy="591196"/>
      </dsp:txXfrm>
    </dsp:sp>
    <dsp:sp modelId="{0101D270-DD17-4183-A0C5-38EDE712DCCF}">
      <dsp:nvSpPr>
        <dsp:cNvPr id="0" name=""/>
        <dsp:cNvSpPr/>
      </dsp:nvSpPr>
      <dsp:spPr>
        <a:xfrm rot="5400000">
          <a:off x="-151190" y="2823064"/>
          <a:ext cx="1007938" cy="705556"/>
        </a:xfrm>
        <a:prstGeom prst="chevron">
          <a:avLst/>
        </a:prstGeom>
        <a:solidFill>
          <a:schemeClr val="accent1">
            <a:lumMod val="50000"/>
          </a:schemeClr>
        </a:solidFill>
        <a:ln w="9525" cap="flat" cmpd="sng" algn="ctr">
          <a:solidFill>
            <a:schemeClr val="accent2">
              <a:hueOff val="-10800000"/>
              <a:satOff val="-37502"/>
              <a:lumOff val="4500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Implement</a:t>
          </a:r>
          <a:endParaRPr lang="en-US" sz="1100" b="1" kern="1200" dirty="0"/>
        </a:p>
      </dsp:txBody>
      <dsp:txXfrm rot="-5400000">
        <a:off x="1" y="3024651"/>
        <a:ext cx="705556" cy="302382"/>
      </dsp:txXfrm>
    </dsp:sp>
    <dsp:sp modelId="{91FAF203-DD67-473B-AE27-EB6737D16535}">
      <dsp:nvSpPr>
        <dsp:cNvPr id="0" name=""/>
        <dsp:cNvSpPr/>
      </dsp:nvSpPr>
      <dsp:spPr>
        <a:xfrm rot="5400000">
          <a:off x="4330498" y="-953067"/>
          <a:ext cx="655160" cy="7905043"/>
        </a:xfrm>
        <a:prstGeom prst="round2SameRect">
          <a:avLst/>
        </a:prstGeom>
        <a:solidFill>
          <a:schemeClr val="lt1">
            <a:alpha val="90000"/>
            <a:hueOff val="0"/>
            <a:satOff val="0"/>
            <a:lumOff val="0"/>
            <a:alphaOff val="0"/>
          </a:schemeClr>
        </a:solidFill>
        <a:ln w="9525" cap="flat" cmpd="sng" algn="ctr">
          <a:solidFill>
            <a:schemeClr val="accent2">
              <a:hueOff val="-10800000"/>
              <a:satOff val="-37502"/>
              <a:lumOff val="450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smtClean="0"/>
            <a:t>The defined plan</a:t>
          </a:r>
          <a:endParaRPr lang="en-US" sz="2100" b="0" kern="1200" dirty="0"/>
        </a:p>
      </dsp:txBody>
      <dsp:txXfrm rot="-5400000">
        <a:off x="705557" y="2703856"/>
        <a:ext cx="7873061" cy="591196"/>
      </dsp:txXfrm>
    </dsp:sp>
    <dsp:sp modelId="{F59B7C44-720A-443E-8EA8-B7AC9C064EE2}">
      <dsp:nvSpPr>
        <dsp:cNvPr id="0" name=""/>
        <dsp:cNvSpPr/>
      </dsp:nvSpPr>
      <dsp:spPr>
        <a:xfrm rot="5400000">
          <a:off x="-151190" y="3712907"/>
          <a:ext cx="1007938" cy="705556"/>
        </a:xfrm>
        <a:prstGeom prst="chevron">
          <a:avLst/>
        </a:prstGeom>
        <a:solidFill>
          <a:schemeClr val="accent5">
            <a:lumMod val="2500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Monitor</a:t>
          </a:r>
          <a:endParaRPr lang="en-US" sz="1200" b="1" kern="1200" dirty="0"/>
        </a:p>
      </dsp:txBody>
      <dsp:txXfrm rot="-5400000">
        <a:off x="1" y="3914494"/>
        <a:ext cx="705556" cy="302382"/>
      </dsp:txXfrm>
    </dsp:sp>
    <dsp:sp modelId="{61FAEA94-6C1E-43EA-869F-146908039C19}">
      <dsp:nvSpPr>
        <dsp:cNvPr id="0" name=""/>
        <dsp:cNvSpPr/>
      </dsp:nvSpPr>
      <dsp:spPr>
        <a:xfrm rot="5400000">
          <a:off x="4330498" y="-63224"/>
          <a:ext cx="655160" cy="7905043"/>
        </a:xfrm>
        <a:prstGeom prst="round2SameRec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b="0" kern="1200" dirty="0" smtClean="0"/>
            <a:t>the System to ensure the desired results are occurring. If not…why not?</a:t>
          </a:r>
          <a:endParaRPr lang="en-US" sz="2100" b="0" kern="1200" dirty="0"/>
        </a:p>
      </dsp:txBody>
      <dsp:txXfrm rot="-5400000">
        <a:off x="705557" y="3593699"/>
        <a:ext cx="7873061" cy="591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49730-C70E-4F10-96E4-C0124F1E4835}">
      <dsp:nvSpPr>
        <dsp:cNvPr id="0" name=""/>
        <dsp:cNvSpPr/>
      </dsp:nvSpPr>
      <dsp:spPr>
        <a:xfrm>
          <a:off x="1396" y="52216"/>
          <a:ext cx="1851366" cy="1851366"/>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Safety Based on rules</a:t>
          </a:r>
          <a:endParaRPr lang="en-US" sz="1900" kern="1200" dirty="0"/>
        </a:p>
      </dsp:txBody>
      <dsp:txXfrm>
        <a:off x="272522" y="323342"/>
        <a:ext cx="1309114" cy="1309114"/>
      </dsp:txXfrm>
    </dsp:sp>
    <dsp:sp modelId="{16400F24-D310-4300-8C1F-E209C98081C5}">
      <dsp:nvSpPr>
        <dsp:cNvPr id="0" name=""/>
        <dsp:cNvSpPr/>
      </dsp:nvSpPr>
      <dsp:spPr>
        <a:xfrm>
          <a:off x="2003093" y="441003"/>
          <a:ext cx="1073792" cy="1073792"/>
        </a:xfrm>
        <a:prstGeom prst="mathPlus">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145424" y="851621"/>
        <a:ext cx="789130" cy="252556"/>
      </dsp:txXfrm>
    </dsp:sp>
    <dsp:sp modelId="{1EFB1C66-B5E2-4CCD-B4D8-6818B281DC4F}">
      <dsp:nvSpPr>
        <dsp:cNvPr id="0" name=""/>
        <dsp:cNvSpPr/>
      </dsp:nvSpPr>
      <dsp:spPr>
        <a:xfrm>
          <a:off x="3227216" y="52216"/>
          <a:ext cx="1851366" cy="1851366"/>
        </a:xfrm>
        <a:prstGeom prst="ellipse">
          <a:avLst/>
        </a:prstGeom>
        <a:gradFill rotWithShape="0">
          <a:gsLst>
            <a:gs pos="0">
              <a:schemeClr val="accent5">
                <a:hueOff val="1628513"/>
                <a:satOff val="5598"/>
                <a:lumOff val="-26863"/>
                <a:alphaOff val="0"/>
                <a:shade val="51000"/>
                <a:satMod val="130000"/>
              </a:schemeClr>
            </a:gs>
            <a:gs pos="80000">
              <a:schemeClr val="accent5">
                <a:hueOff val="1628513"/>
                <a:satOff val="5598"/>
                <a:lumOff val="-26863"/>
                <a:alphaOff val="0"/>
                <a:shade val="93000"/>
                <a:satMod val="130000"/>
              </a:schemeClr>
            </a:gs>
            <a:gs pos="100000">
              <a:schemeClr val="accent5">
                <a:hueOff val="1628513"/>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Safety based on Initiatives</a:t>
          </a:r>
          <a:endParaRPr lang="en-US" sz="1900" kern="1200" dirty="0"/>
        </a:p>
      </dsp:txBody>
      <dsp:txXfrm>
        <a:off x="3498342" y="323342"/>
        <a:ext cx="1309114" cy="1309114"/>
      </dsp:txXfrm>
    </dsp:sp>
    <dsp:sp modelId="{8CAA8230-E2F9-4634-AE40-172692491676}">
      <dsp:nvSpPr>
        <dsp:cNvPr id="0" name=""/>
        <dsp:cNvSpPr/>
      </dsp:nvSpPr>
      <dsp:spPr>
        <a:xfrm>
          <a:off x="5228913" y="441003"/>
          <a:ext cx="1073792" cy="1073792"/>
        </a:xfrm>
        <a:prstGeom prst="mathEqual">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371244" y="662204"/>
        <a:ext cx="789130" cy="631390"/>
      </dsp:txXfrm>
    </dsp:sp>
    <dsp:sp modelId="{BA36ACB5-30A1-480A-AD77-ABABCB097542}">
      <dsp:nvSpPr>
        <dsp:cNvPr id="0" name=""/>
        <dsp:cNvSpPr/>
      </dsp:nvSpPr>
      <dsp:spPr>
        <a:xfrm>
          <a:off x="6453037" y="52216"/>
          <a:ext cx="1851366" cy="1851366"/>
        </a:xfrm>
        <a:prstGeom prst="ellipse">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Safety Performance </a:t>
          </a:r>
          <a:endParaRPr lang="en-US" sz="1900" kern="1200" dirty="0"/>
        </a:p>
      </dsp:txBody>
      <dsp:txXfrm>
        <a:off x="6724163" y="323342"/>
        <a:ext cx="1309114" cy="1309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7E06F-B1D9-4101-AF98-F029DC917A32}">
      <dsp:nvSpPr>
        <dsp:cNvPr id="0" name=""/>
        <dsp:cNvSpPr/>
      </dsp:nvSpPr>
      <dsp:spPr>
        <a:xfrm>
          <a:off x="2371944" y="521306"/>
          <a:ext cx="403510" cy="91440"/>
        </a:xfrm>
        <a:custGeom>
          <a:avLst/>
          <a:gdLst/>
          <a:ahLst/>
          <a:cxnLst/>
          <a:rect l="0" t="0" r="0" b="0"/>
          <a:pathLst>
            <a:path>
              <a:moveTo>
                <a:pt x="0" y="45720"/>
              </a:moveTo>
              <a:lnTo>
                <a:pt x="403510" y="4572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564855"/>
        <a:ext cx="21705" cy="4341"/>
      </dsp:txXfrm>
    </dsp:sp>
    <dsp:sp modelId="{F5CD387B-DF19-42C4-B247-EDB50D1F7F45}">
      <dsp:nvSpPr>
        <dsp:cNvPr id="0" name=""/>
        <dsp:cNvSpPr/>
      </dsp:nvSpPr>
      <dsp:spPr>
        <a:xfrm>
          <a:off x="486306" y="794"/>
          <a:ext cx="1887438" cy="11324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Assessment &amp;  Approval </a:t>
          </a:r>
          <a:endParaRPr lang="en-US" sz="1900" kern="1200" dirty="0"/>
        </a:p>
      </dsp:txBody>
      <dsp:txXfrm>
        <a:off x="486306" y="794"/>
        <a:ext cx="1887438" cy="1132462"/>
      </dsp:txXfrm>
    </dsp:sp>
    <dsp:sp modelId="{9A22A002-639E-4E1F-A946-B029CD6A35AA}">
      <dsp:nvSpPr>
        <dsp:cNvPr id="0" name=""/>
        <dsp:cNvSpPr/>
      </dsp:nvSpPr>
      <dsp:spPr>
        <a:xfrm>
          <a:off x="1430025" y="1131457"/>
          <a:ext cx="2321549" cy="403510"/>
        </a:xfrm>
        <a:custGeom>
          <a:avLst/>
          <a:gdLst/>
          <a:ahLst/>
          <a:cxnLst/>
          <a:rect l="0" t="0" r="0" b="0"/>
          <a:pathLst>
            <a:path>
              <a:moveTo>
                <a:pt x="2321549" y="0"/>
              </a:moveTo>
              <a:lnTo>
                <a:pt x="2321549" y="218855"/>
              </a:lnTo>
              <a:lnTo>
                <a:pt x="0" y="218855"/>
              </a:lnTo>
              <a:lnTo>
                <a:pt x="0" y="40351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p>
      </dsp:txBody>
      <dsp:txXfrm>
        <a:off x="2531755" y="1331042"/>
        <a:ext cx="118089" cy="4341"/>
      </dsp:txXfrm>
    </dsp:sp>
    <dsp:sp modelId="{6AAF357C-EA90-4C41-BF06-60E7D93A6FB3}">
      <dsp:nvSpPr>
        <dsp:cNvPr id="0" name=""/>
        <dsp:cNvSpPr/>
      </dsp:nvSpPr>
      <dsp:spPr>
        <a:xfrm>
          <a:off x="2807855" y="794"/>
          <a:ext cx="1887438" cy="1132462"/>
        </a:xfrm>
        <a:prstGeom prst="rect">
          <a:avLst/>
        </a:prstGeom>
        <a:gradFill rotWithShape="0">
          <a:gsLst>
            <a:gs pos="0">
              <a:schemeClr val="accent2">
                <a:hueOff val="-2880000"/>
                <a:satOff val="-10001"/>
                <a:lumOff val="12000"/>
                <a:alphaOff val="0"/>
                <a:shade val="51000"/>
                <a:satMod val="130000"/>
              </a:schemeClr>
            </a:gs>
            <a:gs pos="80000">
              <a:schemeClr val="accent2">
                <a:hueOff val="-2880000"/>
                <a:satOff val="-10001"/>
                <a:lumOff val="12000"/>
                <a:alphaOff val="0"/>
                <a:shade val="93000"/>
                <a:satMod val="130000"/>
              </a:schemeClr>
            </a:gs>
            <a:gs pos="100000">
              <a:schemeClr val="accent2">
                <a:hueOff val="-2880000"/>
                <a:satOff val="-10001"/>
                <a:lumOff val="12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Handling</a:t>
          </a:r>
        </a:p>
      </dsp:txBody>
      <dsp:txXfrm>
        <a:off x="2807855" y="794"/>
        <a:ext cx="1887438" cy="1132462"/>
      </dsp:txXfrm>
    </dsp:sp>
    <dsp:sp modelId="{79DAE86C-E10A-49C7-84CB-08A9B392C0BC}">
      <dsp:nvSpPr>
        <dsp:cNvPr id="0" name=""/>
        <dsp:cNvSpPr/>
      </dsp:nvSpPr>
      <dsp:spPr>
        <a:xfrm>
          <a:off x="2371944" y="2087880"/>
          <a:ext cx="403510" cy="91440"/>
        </a:xfrm>
        <a:custGeom>
          <a:avLst/>
          <a:gdLst/>
          <a:ahLst/>
          <a:cxnLst/>
          <a:rect l="0" t="0" r="0" b="0"/>
          <a:pathLst>
            <a:path>
              <a:moveTo>
                <a:pt x="0" y="45720"/>
              </a:moveTo>
              <a:lnTo>
                <a:pt x="403510" y="4572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2131429"/>
        <a:ext cx="21705" cy="4341"/>
      </dsp:txXfrm>
    </dsp:sp>
    <dsp:sp modelId="{D1F38292-5C7D-4B65-9746-90DA41C5CAFD}">
      <dsp:nvSpPr>
        <dsp:cNvPr id="0" name=""/>
        <dsp:cNvSpPr/>
      </dsp:nvSpPr>
      <dsp:spPr>
        <a:xfrm>
          <a:off x="486306" y="1567368"/>
          <a:ext cx="1887438" cy="1132462"/>
        </a:xfrm>
        <a:prstGeom prst="rect">
          <a:avLst/>
        </a:prstGeom>
        <a:gradFill rotWithShape="0">
          <a:gsLst>
            <a:gs pos="0">
              <a:schemeClr val="accent2">
                <a:hueOff val="-5760000"/>
                <a:satOff val="-20001"/>
                <a:lumOff val="24000"/>
                <a:alphaOff val="0"/>
                <a:shade val="51000"/>
                <a:satMod val="130000"/>
              </a:schemeClr>
            </a:gs>
            <a:gs pos="80000">
              <a:schemeClr val="accent2">
                <a:hueOff val="-5760000"/>
                <a:satOff val="-20001"/>
                <a:lumOff val="24000"/>
                <a:alphaOff val="0"/>
                <a:shade val="93000"/>
                <a:satMod val="130000"/>
              </a:schemeClr>
            </a:gs>
            <a:gs pos="100000">
              <a:schemeClr val="accent2">
                <a:hueOff val="-5760000"/>
                <a:satOff val="-20001"/>
                <a:lumOff val="24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Storage</a:t>
          </a:r>
          <a:endParaRPr lang="en-US" sz="1900" kern="1200" dirty="0"/>
        </a:p>
      </dsp:txBody>
      <dsp:txXfrm>
        <a:off x="486306" y="1567368"/>
        <a:ext cx="1887438" cy="1132462"/>
      </dsp:txXfrm>
    </dsp:sp>
    <dsp:sp modelId="{24931750-E7B9-4F3B-AB08-0232480CC455}">
      <dsp:nvSpPr>
        <dsp:cNvPr id="0" name=""/>
        <dsp:cNvSpPr/>
      </dsp:nvSpPr>
      <dsp:spPr>
        <a:xfrm>
          <a:off x="1430025" y="2698031"/>
          <a:ext cx="2321549" cy="403510"/>
        </a:xfrm>
        <a:custGeom>
          <a:avLst/>
          <a:gdLst/>
          <a:ahLst/>
          <a:cxnLst/>
          <a:rect l="0" t="0" r="0" b="0"/>
          <a:pathLst>
            <a:path>
              <a:moveTo>
                <a:pt x="2321549" y="0"/>
              </a:moveTo>
              <a:lnTo>
                <a:pt x="2321549" y="218855"/>
              </a:lnTo>
              <a:lnTo>
                <a:pt x="0" y="218855"/>
              </a:lnTo>
              <a:lnTo>
                <a:pt x="0" y="40351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1755" y="2897616"/>
        <a:ext cx="118089" cy="4341"/>
      </dsp:txXfrm>
    </dsp:sp>
    <dsp:sp modelId="{5E68FD7D-5C64-446F-92AD-40C02CB1B23F}">
      <dsp:nvSpPr>
        <dsp:cNvPr id="0" name=""/>
        <dsp:cNvSpPr/>
      </dsp:nvSpPr>
      <dsp:spPr>
        <a:xfrm>
          <a:off x="2807855" y="1567368"/>
          <a:ext cx="1887438" cy="1132462"/>
        </a:xfrm>
        <a:prstGeom prst="rect">
          <a:avLst/>
        </a:prstGeom>
        <a:gradFill rotWithShape="0">
          <a:gsLst>
            <a:gs pos="0">
              <a:schemeClr val="accent2">
                <a:hueOff val="-8640000"/>
                <a:satOff val="-30002"/>
                <a:lumOff val="36001"/>
                <a:alphaOff val="0"/>
                <a:shade val="51000"/>
                <a:satMod val="130000"/>
              </a:schemeClr>
            </a:gs>
            <a:gs pos="80000">
              <a:schemeClr val="accent2">
                <a:hueOff val="-8640000"/>
                <a:satOff val="-30002"/>
                <a:lumOff val="36001"/>
                <a:alphaOff val="0"/>
                <a:shade val="93000"/>
                <a:satMod val="130000"/>
              </a:schemeClr>
            </a:gs>
            <a:gs pos="100000">
              <a:schemeClr val="accent2">
                <a:hueOff val="-8640000"/>
                <a:satOff val="-30002"/>
                <a:lumOff val="36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Chemical Hazard Communication</a:t>
          </a:r>
          <a:endParaRPr lang="en-US" sz="1900" kern="1200" dirty="0">
            <a:solidFill>
              <a:schemeClr val="tx1"/>
            </a:solidFill>
          </a:endParaRPr>
        </a:p>
      </dsp:txBody>
      <dsp:txXfrm>
        <a:off x="2807855" y="1567368"/>
        <a:ext cx="1887438" cy="1132462"/>
      </dsp:txXfrm>
    </dsp:sp>
    <dsp:sp modelId="{1C044234-CE9F-4369-98C5-87DEF5D0C27A}">
      <dsp:nvSpPr>
        <dsp:cNvPr id="0" name=""/>
        <dsp:cNvSpPr/>
      </dsp:nvSpPr>
      <dsp:spPr>
        <a:xfrm>
          <a:off x="2371944" y="3654453"/>
          <a:ext cx="403510" cy="91440"/>
        </a:xfrm>
        <a:custGeom>
          <a:avLst/>
          <a:gdLst/>
          <a:ahLst/>
          <a:cxnLst/>
          <a:rect l="0" t="0" r="0" b="0"/>
          <a:pathLst>
            <a:path>
              <a:moveTo>
                <a:pt x="0" y="45720"/>
              </a:moveTo>
              <a:lnTo>
                <a:pt x="403510" y="45720"/>
              </a:lnTo>
            </a:path>
          </a:pathLst>
        </a:custGeom>
        <a:noFill/>
        <a:ln w="9525" cap="flat" cmpd="sng" algn="ctr">
          <a:solidFill>
            <a:schemeClr val="tx1"/>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3698003"/>
        <a:ext cx="21705" cy="4341"/>
      </dsp:txXfrm>
    </dsp:sp>
    <dsp:sp modelId="{32FD7B11-CBF6-4BBB-89E8-F713255BEBDC}">
      <dsp:nvSpPr>
        <dsp:cNvPr id="0" name=""/>
        <dsp:cNvSpPr/>
      </dsp:nvSpPr>
      <dsp:spPr>
        <a:xfrm>
          <a:off x="486306" y="3133942"/>
          <a:ext cx="1887438" cy="1132462"/>
        </a:xfrm>
        <a:prstGeom prst="rect">
          <a:avLst/>
        </a:prstGeom>
        <a:solidFill>
          <a:srgbClr val="CC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Emergency Response Planning</a:t>
          </a:r>
          <a:endParaRPr lang="en-US" sz="1900" kern="1200" dirty="0">
            <a:solidFill>
              <a:schemeClr val="tx1"/>
            </a:solidFill>
          </a:endParaRPr>
        </a:p>
      </dsp:txBody>
      <dsp:txXfrm>
        <a:off x="486306" y="3133942"/>
        <a:ext cx="1887438" cy="1132462"/>
      </dsp:txXfrm>
    </dsp:sp>
    <dsp:sp modelId="{25DF108F-C40E-4BED-8E44-A9248DE5856C}">
      <dsp:nvSpPr>
        <dsp:cNvPr id="0" name=""/>
        <dsp:cNvSpPr/>
      </dsp:nvSpPr>
      <dsp:spPr>
        <a:xfrm>
          <a:off x="2807855" y="3133942"/>
          <a:ext cx="1887438" cy="1132462"/>
        </a:xfrm>
        <a:prstGeom prst="rect">
          <a:avLst/>
        </a:prstGeom>
        <a:solidFill>
          <a:srgbClr val="99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Monitoring</a:t>
          </a:r>
          <a:endParaRPr lang="en-US" sz="1900" kern="1200" dirty="0">
            <a:solidFill>
              <a:schemeClr val="tx1"/>
            </a:solidFill>
          </a:endParaRPr>
        </a:p>
      </dsp:txBody>
      <dsp:txXfrm>
        <a:off x="2807855" y="3133942"/>
        <a:ext cx="1887438" cy="1132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4FB4F-E8C2-4EA9-88EE-627B5C552BB7}">
      <dsp:nvSpPr>
        <dsp:cNvPr id="0" name=""/>
        <dsp:cNvSpPr/>
      </dsp:nvSpPr>
      <dsp:spPr>
        <a:xfrm>
          <a:off x="1321234" y="0"/>
          <a:ext cx="2249528" cy="2249871"/>
        </a:xfrm>
        <a:prstGeom prst="circularArrow">
          <a:avLst>
            <a:gd name="adj1" fmla="val 10980"/>
            <a:gd name="adj2" fmla="val 1142322"/>
            <a:gd name="adj3" fmla="val 4500000"/>
            <a:gd name="adj4" fmla="val 10800000"/>
            <a:gd name="adj5" fmla="val 125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8DE10BE-F9F8-4825-9E6E-3536333C1B7C}">
      <dsp:nvSpPr>
        <dsp:cNvPr id="0" name=""/>
        <dsp:cNvSpPr/>
      </dsp:nvSpPr>
      <dsp:spPr>
        <a:xfrm>
          <a:off x="1818454" y="812271"/>
          <a:ext cx="1250019" cy="624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Team selection</a:t>
          </a:r>
          <a:endParaRPr lang="en-US" sz="1500" kern="1200" dirty="0"/>
        </a:p>
      </dsp:txBody>
      <dsp:txXfrm>
        <a:off x="1818454" y="812271"/>
        <a:ext cx="1250019" cy="624860"/>
      </dsp:txXfrm>
    </dsp:sp>
    <dsp:sp modelId="{0FBBD305-82AB-4A86-A3CB-7450ECBDDFC6}">
      <dsp:nvSpPr>
        <dsp:cNvPr id="0" name=""/>
        <dsp:cNvSpPr/>
      </dsp:nvSpPr>
      <dsp:spPr>
        <a:xfrm>
          <a:off x="696436" y="1292717"/>
          <a:ext cx="2249528" cy="2249871"/>
        </a:xfrm>
        <a:prstGeom prst="leftCircularArrow">
          <a:avLst>
            <a:gd name="adj1" fmla="val 10980"/>
            <a:gd name="adj2" fmla="val 1142322"/>
            <a:gd name="adj3" fmla="val 6300000"/>
            <a:gd name="adj4" fmla="val 18900000"/>
            <a:gd name="adj5" fmla="val 12500"/>
          </a:avLst>
        </a:prstGeom>
        <a:gradFill rotWithShape="0">
          <a:gsLst>
            <a:gs pos="0">
              <a:schemeClr val="accent5">
                <a:hueOff val="1628513"/>
                <a:satOff val="5598"/>
                <a:lumOff val="-26863"/>
                <a:alphaOff val="0"/>
                <a:shade val="51000"/>
                <a:satMod val="130000"/>
              </a:schemeClr>
            </a:gs>
            <a:gs pos="80000">
              <a:schemeClr val="accent5">
                <a:hueOff val="1628513"/>
                <a:satOff val="5598"/>
                <a:lumOff val="-26863"/>
                <a:alphaOff val="0"/>
                <a:shade val="93000"/>
                <a:satMod val="130000"/>
              </a:schemeClr>
            </a:gs>
            <a:gs pos="100000">
              <a:schemeClr val="accent5">
                <a:hueOff val="1628513"/>
                <a:satOff val="5598"/>
                <a:lumOff val="-26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68DEF6-CEEB-46F6-BE8E-A28F429D1A9A}">
      <dsp:nvSpPr>
        <dsp:cNvPr id="0" name=""/>
        <dsp:cNvSpPr/>
      </dsp:nvSpPr>
      <dsp:spPr>
        <a:xfrm>
          <a:off x="1196190" y="2112467"/>
          <a:ext cx="1250019" cy="624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Examination</a:t>
          </a:r>
          <a:endParaRPr lang="en-US" sz="1500" kern="1200" dirty="0"/>
        </a:p>
      </dsp:txBody>
      <dsp:txXfrm>
        <a:off x="1196190" y="2112467"/>
        <a:ext cx="1250019" cy="624860"/>
      </dsp:txXfrm>
    </dsp:sp>
    <dsp:sp modelId="{A4FCF97E-063D-43A2-B705-E3B05F1F2323}">
      <dsp:nvSpPr>
        <dsp:cNvPr id="0" name=""/>
        <dsp:cNvSpPr/>
      </dsp:nvSpPr>
      <dsp:spPr>
        <a:xfrm>
          <a:off x="1481342" y="2740131"/>
          <a:ext cx="1932693" cy="1933468"/>
        </a:xfrm>
        <a:prstGeom prst="blockArc">
          <a:avLst>
            <a:gd name="adj1" fmla="val 13500000"/>
            <a:gd name="adj2" fmla="val 10800000"/>
            <a:gd name="adj3" fmla="val 12740"/>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996FE1-2996-49CE-B757-BB939B4ACD4D}">
      <dsp:nvSpPr>
        <dsp:cNvPr id="0" name=""/>
        <dsp:cNvSpPr/>
      </dsp:nvSpPr>
      <dsp:spPr>
        <a:xfrm>
          <a:off x="1821411" y="3414532"/>
          <a:ext cx="1250019" cy="624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Issuance of HSE Approval Certificate.</a:t>
          </a:r>
          <a:endParaRPr lang="en-US" sz="1500" kern="1200" dirty="0"/>
        </a:p>
      </dsp:txBody>
      <dsp:txXfrm>
        <a:off x="1821411" y="3414532"/>
        <a:ext cx="1250019" cy="6248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7E06F-B1D9-4101-AF98-F029DC917A32}">
      <dsp:nvSpPr>
        <dsp:cNvPr id="0" name=""/>
        <dsp:cNvSpPr/>
      </dsp:nvSpPr>
      <dsp:spPr>
        <a:xfrm>
          <a:off x="2371944" y="521306"/>
          <a:ext cx="403510" cy="91440"/>
        </a:xfrm>
        <a:custGeom>
          <a:avLst/>
          <a:gdLst/>
          <a:ahLst/>
          <a:cxnLst/>
          <a:rect l="0" t="0" r="0" b="0"/>
          <a:pathLst>
            <a:path>
              <a:moveTo>
                <a:pt x="0" y="45720"/>
              </a:moveTo>
              <a:lnTo>
                <a:pt x="403510" y="4572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564855"/>
        <a:ext cx="21705" cy="4341"/>
      </dsp:txXfrm>
    </dsp:sp>
    <dsp:sp modelId="{F5CD387B-DF19-42C4-B247-EDB50D1F7F45}">
      <dsp:nvSpPr>
        <dsp:cNvPr id="0" name=""/>
        <dsp:cNvSpPr/>
      </dsp:nvSpPr>
      <dsp:spPr>
        <a:xfrm>
          <a:off x="486306" y="794"/>
          <a:ext cx="1887438" cy="11324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Assessment &amp;  Approval </a:t>
          </a:r>
          <a:endParaRPr lang="en-US" sz="1900" kern="1200" dirty="0"/>
        </a:p>
      </dsp:txBody>
      <dsp:txXfrm>
        <a:off x="486306" y="794"/>
        <a:ext cx="1887438" cy="1132462"/>
      </dsp:txXfrm>
    </dsp:sp>
    <dsp:sp modelId="{9A22A002-639E-4E1F-A946-B029CD6A35AA}">
      <dsp:nvSpPr>
        <dsp:cNvPr id="0" name=""/>
        <dsp:cNvSpPr/>
      </dsp:nvSpPr>
      <dsp:spPr>
        <a:xfrm>
          <a:off x="1430025" y="1131457"/>
          <a:ext cx="2321549" cy="403510"/>
        </a:xfrm>
        <a:custGeom>
          <a:avLst/>
          <a:gdLst/>
          <a:ahLst/>
          <a:cxnLst/>
          <a:rect l="0" t="0" r="0" b="0"/>
          <a:pathLst>
            <a:path>
              <a:moveTo>
                <a:pt x="2321549" y="0"/>
              </a:moveTo>
              <a:lnTo>
                <a:pt x="2321549" y="218855"/>
              </a:lnTo>
              <a:lnTo>
                <a:pt x="0" y="218855"/>
              </a:lnTo>
              <a:lnTo>
                <a:pt x="0" y="40351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p>
      </dsp:txBody>
      <dsp:txXfrm>
        <a:off x="2531755" y="1331042"/>
        <a:ext cx="118089" cy="4341"/>
      </dsp:txXfrm>
    </dsp:sp>
    <dsp:sp modelId="{6AAF357C-EA90-4C41-BF06-60E7D93A6FB3}">
      <dsp:nvSpPr>
        <dsp:cNvPr id="0" name=""/>
        <dsp:cNvSpPr/>
      </dsp:nvSpPr>
      <dsp:spPr>
        <a:xfrm>
          <a:off x="2807855" y="794"/>
          <a:ext cx="1887438" cy="1132462"/>
        </a:xfrm>
        <a:prstGeom prst="rect">
          <a:avLst/>
        </a:prstGeom>
        <a:gradFill rotWithShape="0">
          <a:gsLst>
            <a:gs pos="0">
              <a:schemeClr val="accent2">
                <a:hueOff val="-2880000"/>
                <a:satOff val="-10001"/>
                <a:lumOff val="12000"/>
                <a:alphaOff val="0"/>
                <a:shade val="51000"/>
                <a:satMod val="130000"/>
              </a:schemeClr>
            </a:gs>
            <a:gs pos="80000">
              <a:schemeClr val="accent2">
                <a:hueOff val="-2880000"/>
                <a:satOff val="-10001"/>
                <a:lumOff val="12000"/>
                <a:alphaOff val="0"/>
                <a:shade val="93000"/>
                <a:satMod val="130000"/>
              </a:schemeClr>
            </a:gs>
            <a:gs pos="100000">
              <a:schemeClr val="accent2">
                <a:hueOff val="-2880000"/>
                <a:satOff val="-10001"/>
                <a:lumOff val="12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Handling</a:t>
          </a:r>
        </a:p>
      </dsp:txBody>
      <dsp:txXfrm>
        <a:off x="2807855" y="794"/>
        <a:ext cx="1887438" cy="1132462"/>
      </dsp:txXfrm>
    </dsp:sp>
    <dsp:sp modelId="{79DAE86C-E10A-49C7-84CB-08A9B392C0BC}">
      <dsp:nvSpPr>
        <dsp:cNvPr id="0" name=""/>
        <dsp:cNvSpPr/>
      </dsp:nvSpPr>
      <dsp:spPr>
        <a:xfrm>
          <a:off x="2371944" y="2087880"/>
          <a:ext cx="403510" cy="91440"/>
        </a:xfrm>
        <a:custGeom>
          <a:avLst/>
          <a:gdLst/>
          <a:ahLst/>
          <a:cxnLst/>
          <a:rect l="0" t="0" r="0" b="0"/>
          <a:pathLst>
            <a:path>
              <a:moveTo>
                <a:pt x="0" y="45720"/>
              </a:moveTo>
              <a:lnTo>
                <a:pt x="403510" y="4572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2131429"/>
        <a:ext cx="21705" cy="4341"/>
      </dsp:txXfrm>
    </dsp:sp>
    <dsp:sp modelId="{D1F38292-5C7D-4B65-9746-90DA41C5CAFD}">
      <dsp:nvSpPr>
        <dsp:cNvPr id="0" name=""/>
        <dsp:cNvSpPr/>
      </dsp:nvSpPr>
      <dsp:spPr>
        <a:xfrm>
          <a:off x="486306" y="1567368"/>
          <a:ext cx="1887438" cy="1132462"/>
        </a:xfrm>
        <a:prstGeom prst="rect">
          <a:avLst/>
        </a:prstGeom>
        <a:gradFill rotWithShape="0">
          <a:gsLst>
            <a:gs pos="0">
              <a:schemeClr val="accent2">
                <a:hueOff val="-5760000"/>
                <a:satOff val="-20001"/>
                <a:lumOff val="24000"/>
                <a:alphaOff val="0"/>
                <a:shade val="51000"/>
                <a:satMod val="130000"/>
              </a:schemeClr>
            </a:gs>
            <a:gs pos="80000">
              <a:schemeClr val="accent2">
                <a:hueOff val="-5760000"/>
                <a:satOff val="-20001"/>
                <a:lumOff val="24000"/>
                <a:alphaOff val="0"/>
                <a:shade val="93000"/>
                <a:satMod val="130000"/>
              </a:schemeClr>
            </a:gs>
            <a:gs pos="100000">
              <a:schemeClr val="accent2">
                <a:hueOff val="-5760000"/>
                <a:satOff val="-20001"/>
                <a:lumOff val="24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Storage</a:t>
          </a:r>
          <a:endParaRPr lang="en-US" sz="1900" kern="1200" dirty="0"/>
        </a:p>
      </dsp:txBody>
      <dsp:txXfrm>
        <a:off x="486306" y="1567368"/>
        <a:ext cx="1887438" cy="1132462"/>
      </dsp:txXfrm>
    </dsp:sp>
    <dsp:sp modelId="{24931750-E7B9-4F3B-AB08-0232480CC455}">
      <dsp:nvSpPr>
        <dsp:cNvPr id="0" name=""/>
        <dsp:cNvSpPr/>
      </dsp:nvSpPr>
      <dsp:spPr>
        <a:xfrm>
          <a:off x="1430025" y="2698031"/>
          <a:ext cx="2321549" cy="403510"/>
        </a:xfrm>
        <a:custGeom>
          <a:avLst/>
          <a:gdLst/>
          <a:ahLst/>
          <a:cxnLst/>
          <a:rect l="0" t="0" r="0" b="0"/>
          <a:pathLst>
            <a:path>
              <a:moveTo>
                <a:pt x="2321549" y="0"/>
              </a:moveTo>
              <a:lnTo>
                <a:pt x="2321549" y="218855"/>
              </a:lnTo>
              <a:lnTo>
                <a:pt x="0" y="218855"/>
              </a:lnTo>
              <a:lnTo>
                <a:pt x="0" y="40351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1755" y="2897616"/>
        <a:ext cx="118089" cy="4341"/>
      </dsp:txXfrm>
    </dsp:sp>
    <dsp:sp modelId="{5E68FD7D-5C64-446F-92AD-40C02CB1B23F}">
      <dsp:nvSpPr>
        <dsp:cNvPr id="0" name=""/>
        <dsp:cNvSpPr/>
      </dsp:nvSpPr>
      <dsp:spPr>
        <a:xfrm>
          <a:off x="2807855" y="1567368"/>
          <a:ext cx="1887438" cy="1132462"/>
        </a:xfrm>
        <a:prstGeom prst="rect">
          <a:avLst/>
        </a:prstGeom>
        <a:gradFill rotWithShape="0">
          <a:gsLst>
            <a:gs pos="0">
              <a:schemeClr val="accent2">
                <a:hueOff val="-8640000"/>
                <a:satOff val="-30002"/>
                <a:lumOff val="36001"/>
                <a:alphaOff val="0"/>
                <a:shade val="51000"/>
                <a:satMod val="130000"/>
              </a:schemeClr>
            </a:gs>
            <a:gs pos="80000">
              <a:schemeClr val="accent2">
                <a:hueOff val="-8640000"/>
                <a:satOff val="-30002"/>
                <a:lumOff val="36001"/>
                <a:alphaOff val="0"/>
                <a:shade val="93000"/>
                <a:satMod val="130000"/>
              </a:schemeClr>
            </a:gs>
            <a:gs pos="100000">
              <a:schemeClr val="accent2">
                <a:hueOff val="-8640000"/>
                <a:satOff val="-30002"/>
                <a:lumOff val="36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Chemical Hazard Communication</a:t>
          </a:r>
          <a:endParaRPr lang="en-US" sz="1900" kern="1200" dirty="0">
            <a:solidFill>
              <a:schemeClr val="tx1"/>
            </a:solidFill>
          </a:endParaRPr>
        </a:p>
      </dsp:txBody>
      <dsp:txXfrm>
        <a:off x="2807855" y="1567368"/>
        <a:ext cx="1887438" cy="1132462"/>
      </dsp:txXfrm>
    </dsp:sp>
    <dsp:sp modelId="{1C044234-CE9F-4369-98C5-87DEF5D0C27A}">
      <dsp:nvSpPr>
        <dsp:cNvPr id="0" name=""/>
        <dsp:cNvSpPr/>
      </dsp:nvSpPr>
      <dsp:spPr>
        <a:xfrm>
          <a:off x="2371944" y="3654453"/>
          <a:ext cx="403510" cy="91440"/>
        </a:xfrm>
        <a:custGeom>
          <a:avLst/>
          <a:gdLst/>
          <a:ahLst/>
          <a:cxnLst/>
          <a:rect l="0" t="0" r="0" b="0"/>
          <a:pathLst>
            <a:path>
              <a:moveTo>
                <a:pt x="0" y="45720"/>
              </a:moveTo>
              <a:lnTo>
                <a:pt x="403510" y="45720"/>
              </a:lnTo>
            </a:path>
          </a:pathLst>
        </a:custGeom>
        <a:noFill/>
        <a:ln w="9525" cap="flat" cmpd="sng" algn="ctr">
          <a:solidFill>
            <a:schemeClr val="tx1"/>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3698003"/>
        <a:ext cx="21705" cy="4341"/>
      </dsp:txXfrm>
    </dsp:sp>
    <dsp:sp modelId="{32FD7B11-CBF6-4BBB-89E8-F713255BEBDC}">
      <dsp:nvSpPr>
        <dsp:cNvPr id="0" name=""/>
        <dsp:cNvSpPr/>
      </dsp:nvSpPr>
      <dsp:spPr>
        <a:xfrm>
          <a:off x="486306" y="3133942"/>
          <a:ext cx="1887438" cy="1132462"/>
        </a:xfrm>
        <a:prstGeom prst="rect">
          <a:avLst/>
        </a:prstGeom>
        <a:solidFill>
          <a:srgbClr val="CC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Emergency Response Planning</a:t>
          </a:r>
          <a:endParaRPr lang="en-US" sz="1900" kern="1200" dirty="0">
            <a:solidFill>
              <a:schemeClr val="tx1"/>
            </a:solidFill>
          </a:endParaRPr>
        </a:p>
      </dsp:txBody>
      <dsp:txXfrm>
        <a:off x="486306" y="3133942"/>
        <a:ext cx="1887438" cy="1132462"/>
      </dsp:txXfrm>
    </dsp:sp>
    <dsp:sp modelId="{25DF108F-C40E-4BED-8E44-A9248DE5856C}">
      <dsp:nvSpPr>
        <dsp:cNvPr id="0" name=""/>
        <dsp:cNvSpPr/>
      </dsp:nvSpPr>
      <dsp:spPr>
        <a:xfrm>
          <a:off x="2807855" y="3133942"/>
          <a:ext cx="1887438" cy="1132462"/>
        </a:xfrm>
        <a:prstGeom prst="rect">
          <a:avLst/>
        </a:prstGeom>
        <a:solidFill>
          <a:srgbClr val="99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Monitoring</a:t>
          </a:r>
          <a:endParaRPr lang="en-US" sz="1900" kern="1200" dirty="0">
            <a:solidFill>
              <a:schemeClr val="tx1"/>
            </a:solidFill>
          </a:endParaRPr>
        </a:p>
      </dsp:txBody>
      <dsp:txXfrm>
        <a:off x="2807855" y="3133942"/>
        <a:ext cx="1887438" cy="11324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EAE73-1882-4C81-9D5C-8143C23621F6}">
      <dsp:nvSpPr>
        <dsp:cNvPr id="0" name=""/>
        <dsp:cNvSpPr/>
      </dsp:nvSpPr>
      <dsp:spPr>
        <a:xfrm>
          <a:off x="-5341080" y="-817996"/>
          <a:ext cx="6360393" cy="6360393"/>
        </a:xfrm>
        <a:prstGeom prst="blockArc">
          <a:avLst>
            <a:gd name="adj1" fmla="val 18900000"/>
            <a:gd name="adj2" fmla="val 2700000"/>
            <a:gd name="adj3" fmla="val 340"/>
          </a:avLst>
        </a:pr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E04D27-C8C9-4147-A9B5-5E0CDF37CA7E}">
      <dsp:nvSpPr>
        <dsp:cNvPr id="0" name=""/>
        <dsp:cNvSpPr/>
      </dsp:nvSpPr>
      <dsp:spPr>
        <a:xfrm>
          <a:off x="655746" y="472440"/>
          <a:ext cx="7051456" cy="944880"/>
        </a:xfrm>
        <a:prstGeom prst="rect">
          <a:avLst/>
        </a:prstGeom>
        <a:solidFill>
          <a:srgbClr val="99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9998"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Hazard Identification and assessment</a:t>
          </a:r>
          <a:endParaRPr lang="en-US" sz="3200" kern="1200" dirty="0"/>
        </a:p>
      </dsp:txBody>
      <dsp:txXfrm>
        <a:off x="655746" y="472440"/>
        <a:ext cx="7051456" cy="944880"/>
      </dsp:txXfrm>
    </dsp:sp>
    <dsp:sp modelId="{F3957139-875D-42D5-B3BF-2F44CE0E6000}">
      <dsp:nvSpPr>
        <dsp:cNvPr id="0" name=""/>
        <dsp:cNvSpPr/>
      </dsp:nvSpPr>
      <dsp:spPr>
        <a:xfrm>
          <a:off x="65196" y="354330"/>
          <a:ext cx="1181099" cy="1181099"/>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9F1FBD3-90FA-4168-B8BA-4BD0B9051B16}">
      <dsp:nvSpPr>
        <dsp:cNvPr id="0" name=""/>
        <dsp:cNvSpPr/>
      </dsp:nvSpPr>
      <dsp:spPr>
        <a:xfrm>
          <a:off x="999210" y="1889759"/>
          <a:ext cx="6707992" cy="944880"/>
        </a:xfrm>
        <a:prstGeom prst="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9998"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Adverse effects Identification </a:t>
          </a:r>
          <a:endParaRPr lang="en-US" sz="3200" kern="1200" dirty="0"/>
        </a:p>
      </dsp:txBody>
      <dsp:txXfrm>
        <a:off x="999210" y="1889759"/>
        <a:ext cx="6707992" cy="944880"/>
      </dsp:txXfrm>
    </dsp:sp>
    <dsp:sp modelId="{0081972F-BE13-4578-B094-10E3636C399B}">
      <dsp:nvSpPr>
        <dsp:cNvPr id="0" name=""/>
        <dsp:cNvSpPr/>
      </dsp:nvSpPr>
      <dsp:spPr>
        <a:xfrm>
          <a:off x="408660" y="1771649"/>
          <a:ext cx="1181099" cy="1181099"/>
        </a:xfrm>
        <a:prstGeom prst="ellipse">
          <a:avLst/>
        </a:prstGeom>
        <a:solidFill>
          <a:schemeClr val="lt1">
            <a:hueOff val="0"/>
            <a:satOff val="0"/>
            <a:lumOff val="0"/>
            <a:alphaOff val="0"/>
          </a:schemeClr>
        </a:solidFill>
        <a:ln w="9525" cap="flat" cmpd="sng" algn="ctr">
          <a:solidFill>
            <a:schemeClr val="accent5">
              <a:hueOff val="1628513"/>
              <a:satOff val="5598"/>
              <a:lumOff val="-2686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E4209CC-4817-46BD-BE19-DD921B97653F}">
      <dsp:nvSpPr>
        <dsp:cNvPr id="0" name=""/>
        <dsp:cNvSpPr/>
      </dsp:nvSpPr>
      <dsp:spPr>
        <a:xfrm>
          <a:off x="655746" y="3307080"/>
          <a:ext cx="7051456" cy="94488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49998"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Controls Identification</a:t>
          </a:r>
          <a:endParaRPr lang="en-US" sz="3200" kern="1200" dirty="0"/>
        </a:p>
      </dsp:txBody>
      <dsp:txXfrm>
        <a:off x="655746" y="3307080"/>
        <a:ext cx="7051456" cy="944880"/>
      </dsp:txXfrm>
    </dsp:sp>
    <dsp:sp modelId="{4F43DBCD-A82A-48A0-82F7-48DBFDC5F91F}">
      <dsp:nvSpPr>
        <dsp:cNvPr id="0" name=""/>
        <dsp:cNvSpPr/>
      </dsp:nvSpPr>
      <dsp:spPr>
        <a:xfrm>
          <a:off x="65196" y="3188970"/>
          <a:ext cx="1181099" cy="1181099"/>
        </a:xfrm>
        <a:prstGeom prst="ellipse">
          <a:avLst/>
        </a:prstGeom>
        <a:solidFill>
          <a:schemeClr val="lt1">
            <a:hueOff val="0"/>
            <a:satOff val="0"/>
            <a:lumOff val="0"/>
            <a:alphaOff val="0"/>
          </a:schemeClr>
        </a:solidFill>
        <a:ln w="9525" cap="flat" cmpd="sng" algn="ctr">
          <a:solidFill>
            <a:schemeClr val="accent5">
              <a:hueOff val="3257026"/>
              <a:satOff val="11196"/>
              <a:lumOff val="-5372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7E06F-B1D9-4101-AF98-F029DC917A32}">
      <dsp:nvSpPr>
        <dsp:cNvPr id="0" name=""/>
        <dsp:cNvSpPr/>
      </dsp:nvSpPr>
      <dsp:spPr>
        <a:xfrm>
          <a:off x="2371944" y="521306"/>
          <a:ext cx="403510" cy="91440"/>
        </a:xfrm>
        <a:custGeom>
          <a:avLst/>
          <a:gdLst/>
          <a:ahLst/>
          <a:cxnLst/>
          <a:rect l="0" t="0" r="0" b="0"/>
          <a:pathLst>
            <a:path>
              <a:moveTo>
                <a:pt x="0" y="45720"/>
              </a:moveTo>
              <a:lnTo>
                <a:pt x="403510" y="4572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564855"/>
        <a:ext cx="21705" cy="4341"/>
      </dsp:txXfrm>
    </dsp:sp>
    <dsp:sp modelId="{F5CD387B-DF19-42C4-B247-EDB50D1F7F45}">
      <dsp:nvSpPr>
        <dsp:cNvPr id="0" name=""/>
        <dsp:cNvSpPr/>
      </dsp:nvSpPr>
      <dsp:spPr>
        <a:xfrm>
          <a:off x="486306" y="794"/>
          <a:ext cx="1887438" cy="11324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Assessment &amp;  Approval </a:t>
          </a:r>
          <a:endParaRPr lang="en-US" sz="1900" kern="1200" dirty="0"/>
        </a:p>
      </dsp:txBody>
      <dsp:txXfrm>
        <a:off x="486306" y="794"/>
        <a:ext cx="1887438" cy="1132462"/>
      </dsp:txXfrm>
    </dsp:sp>
    <dsp:sp modelId="{9A22A002-639E-4E1F-A946-B029CD6A35AA}">
      <dsp:nvSpPr>
        <dsp:cNvPr id="0" name=""/>
        <dsp:cNvSpPr/>
      </dsp:nvSpPr>
      <dsp:spPr>
        <a:xfrm>
          <a:off x="1430025" y="1131457"/>
          <a:ext cx="2321549" cy="403510"/>
        </a:xfrm>
        <a:custGeom>
          <a:avLst/>
          <a:gdLst/>
          <a:ahLst/>
          <a:cxnLst/>
          <a:rect l="0" t="0" r="0" b="0"/>
          <a:pathLst>
            <a:path>
              <a:moveTo>
                <a:pt x="2321549" y="0"/>
              </a:moveTo>
              <a:lnTo>
                <a:pt x="2321549" y="218855"/>
              </a:lnTo>
              <a:lnTo>
                <a:pt x="0" y="218855"/>
              </a:lnTo>
              <a:lnTo>
                <a:pt x="0" y="40351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p>
      </dsp:txBody>
      <dsp:txXfrm>
        <a:off x="2531755" y="1331042"/>
        <a:ext cx="118089" cy="4341"/>
      </dsp:txXfrm>
    </dsp:sp>
    <dsp:sp modelId="{6AAF357C-EA90-4C41-BF06-60E7D93A6FB3}">
      <dsp:nvSpPr>
        <dsp:cNvPr id="0" name=""/>
        <dsp:cNvSpPr/>
      </dsp:nvSpPr>
      <dsp:spPr>
        <a:xfrm>
          <a:off x="2807855" y="794"/>
          <a:ext cx="1887438" cy="1132462"/>
        </a:xfrm>
        <a:prstGeom prst="rect">
          <a:avLst/>
        </a:prstGeom>
        <a:gradFill rotWithShape="0">
          <a:gsLst>
            <a:gs pos="0">
              <a:schemeClr val="accent2">
                <a:hueOff val="-2880000"/>
                <a:satOff val="-10001"/>
                <a:lumOff val="12000"/>
                <a:alphaOff val="0"/>
                <a:shade val="51000"/>
                <a:satMod val="130000"/>
              </a:schemeClr>
            </a:gs>
            <a:gs pos="80000">
              <a:schemeClr val="accent2">
                <a:hueOff val="-2880000"/>
                <a:satOff val="-10001"/>
                <a:lumOff val="12000"/>
                <a:alphaOff val="0"/>
                <a:shade val="93000"/>
                <a:satMod val="130000"/>
              </a:schemeClr>
            </a:gs>
            <a:gs pos="100000">
              <a:schemeClr val="accent2">
                <a:hueOff val="-2880000"/>
                <a:satOff val="-10001"/>
                <a:lumOff val="12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Handling</a:t>
          </a:r>
        </a:p>
      </dsp:txBody>
      <dsp:txXfrm>
        <a:off x="2807855" y="794"/>
        <a:ext cx="1887438" cy="1132462"/>
      </dsp:txXfrm>
    </dsp:sp>
    <dsp:sp modelId="{79DAE86C-E10A-49C7-84CB-08A9B392C0BC}">
      <dsp:nvSpPr>
        <dsp:cNvPr id="0" name=""/>
        <dsp:cNvSpPr/>
      </dsp:nvSpPr>
      <dsp:spPr>
        <a:xfrm>
          <a:off x="2371944" y="2087880"/>
          <a:ext cx="403510" cy="91440"/>
        </a:xfrm>
        <a:custGeom>
          <a:avLst/>
          <a:gdLst/>
          <a:ahLst/>
          <a:cxnLst/>
          <a:rect l="0" t="0" r="0" b="0"/>
          <a:pathLst>
            <a:path>
              <a:moveTo>
                <a:pt x="0" y="45720"/>
              </a:moveTo>
              <a:lnTo>
                <a:pt x="403510" y="4572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2131429"/>
        <a:ext cx="21705" cy="4341"/>
      </dsp:txXfrm>
    </dsp:sp>
    <dsp:sp modelId="{D1F38292-5C7D-4B65-9746-90DA41C5CAFD}">
      <dsp:nvSpPr>
        <dsp:cNvPr id="0" name=""/>
        <dsp:cNvSpPr/>
      </dsp:nvSpPr>
      <dsp:spPr>
        <a:xfrm>
          <a:off x="486306" y="1567368"/>
          <a:ext cx="1887438" cy="1132462"/>
        </a:xfrm>
        <a:prstGeom prst="rect">
          <a:avLst/>
        </a:prstGeom>
        <a:gradFill rotWithShape="0">
          <a:gsLst>
            <a:gs pos="0">
              <a:schemeClr val="accent2">
                <a:hueOff val="-5760000"/>
                <a:satOff val="-20001"/>
                <a:lumOff val="24000"/>
                <a:alphaOff val="0"/>
                <a:shade val="51000"/>
                <a:satMod val="130000"/>
              </a:schemeClr>
            </a:gs>
            <a:gs pos="80000">
              <a:schemeClr val="accent2">
                <a:hueOff val="-5760000"/>
                <a:satOff val="-20001"/>
                <a:lumOff val="24000"/>
                <a:alphaOff val="0"/>
                <a:shade val="93000"/>
                <a:satMod val="130000"/>
              </a:schemeClr>
            </a:gs>
            <a:gs pos="100000">
              <a:schemeClr val="accent2">
                <a:hueOff val="-5760000"/>
                <a:satOff val="-20001"/>
                <a:lumOff val="24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Chemicals Storage</a:t>
          </a:r>
          <a:endParaRPr lang="en-US" sz="1900" kern="1200" dirty="0"/>
        </a:p>
      </dsp:txBody>
      <dsp:txXfrm>
        <a:off x="486306" y="1567368"/>
        <a:ext cx="1887438" cy="1132462"/>
      </dsp:txXfrm>
    </dsp:sp>
    <dsp:sp modelId="{24931750-E7B9-4F3B-AB08-0232480CC455}">
      <dsp:nvSpPr>
        <dsp:cNvPr id="0" name=""/>
        <dsp:cNvSpPr/>
      </dsp:nvSpPr>
      <dsp:spPr>
        <a:xfrm>
          <a:off x="1430025" y="2698031"/>
          <a:ext cx="2321549" cy="403510"/>
        </a:xfrm>
        <a:custGeom>
          <a:avLst/>
          <a:gdLst/>
          <a:ahLst/>
          <a:cxnLst/>
          <a:rect l="0" t="0" r="0" b="0"/>
          <a:pathLst>
            <a:path>
              <a:moveTo>
                <a:pt x="2321549" y="0"/>
              </a:moveTo>
              <a:lnTo>
                <a:pt x="2321549" y="218855"/>
              </a:lnTo>
              <a:lnTo>
                <a:pt x="0" y="218855"/>
              </a:lnTo>
              <a:lnTo>
                <a:pt x="0" y="403510"/>
              </a:lnTo>
            </a:path>
          </a:pathLst>
        </a:custGeom>
        <a:noFill/>
        <a:ln w="9525" cap="flat" cmpd="sng" algn="ctr">
          <a:solidFill>
            <a:schemeClr val="tx2"/>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1755" y="2897616"/>
        <a:ext cx="118089" cy="4341"/>
      </dsp:txXfrm>
    </dsp:sp>
    <dsp:sp modelId="{5E68FD7D-5C64-446F-92AD-40C02CB1B23F}">
      <dsp:nvSpPr>
        <dsp:cNvPr id="0" name=""/>
        <dsp:cNvSpPr/>
      </dsp:nvSpPr>
      <dsp:spPr>
        <a:xfrm>
          <a:off x="2807855" y="1567368"/>
          <a:ext cx="1887438" cy="1132462"/>
        </a:xfrm>
        <a:prstGeom prst="rect">
          <a:avLst/>
        </a:prstGeom>
        <a:gradFill rotWithShape="0">
          <a:gsLst>
            <a:gs pos="0">
              <a:schemeClr val="accent2">
                <a:hueOff val="-8640000"/>
                <a:satOff val="-30002"/>
                <a:lumOff val="36001"/>
                <a:alphaOff val="0"/>
                <a:shade val="51000"/>
                <a:satMod val="130000"/>
              </a:schemeClr>
            </a:gs>
            <a:gs pos="80000">
              <a:schemeClr val="accent2">
                <a:hueOff val="-8640000"/>
                <a:satOff val="-30002"/>
                <a:lumOff val="36001"/>
                <a:alphaOff val="0"/>
                <a:shade val="93000"/>
                <a:satMod val="130000"/>
              </a:schemeClr>
            </a:gs>
            <a:gs pos="100000">
              <a:schemeClr val="accent2">
                <a:hueOff val="-8640000"/>
                <a:satOff val="-30002"/>
                <a:lumOff val="36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Chemical Hazard Communication</a:t>
          </a:r>
          <a:endParaRPr lang="en-US" sz="1900" kern="1200" dirty="0">
            <a:solidFill>
              <a:schemeClr val="tx1"/>
            </a:solidFill>
          </a:endParaRPr>
        </a:p>
      </dsp:txBody>
      <dsp:txXfrm>
        <a:off x="2807855" y="1567368"/>
        <a:ext cx="1887438" cy="1132462"/>
      </dsp:txXfrm>
    </dsp:sp>
    <dsp:sp modelId="{1C044234-CE9F-4369-98C5-87DEF5D0C27A}">
      <dsp:nvSpPr>
        <dsp:cNvPr id="0" name=""/>
        <dsp:cNvSpPr/>
      </dsp:nvSpPr>
      <dsp:spPr>
        <a:xfrm>
          <a:off x="2371944" y="3654453"/>
          <a:ext cx="403510" cy="91440"/>
        </a:xfrm>
        <a:custGeom>
          <a:avLst/>
          <a:gdLst/>
          <a:ahLst/>
          <a:cxnLst/>
          <a:rect l="0" t="0" r="0" b="0"/>
          <a:pathLst>
            <a:path>
              <a:moveTo>
                <a:pt x="0" y="45720"/>
              </a:moveTo>
              <a:lnTo>
                <a:pt x="403510" y="45720"/>
              </a:lnTo>
            </a:path>
          </a:pathLst>
        </a:custGeom>
        <a:noFill/>
        <a:ln w="9525" cap="flat" cmpd="sng" algn="ctr">
          <a:solidFill>
            <a:schemeClr val="tx1"/>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62847" y="3698003"/>
        <a:ext cx="21705" cy="4341"/>
      </dsp:txXfrm>
    </dsp:sp>
    <dsp:sp modelId="{32FD7B11-CBF6-4BBB-89E8-F713255BEBDC}">
      <dsp:nvSpPr>
        <dsp:cNvPr id="0" name=""/>
        <dsp:cNvSpPr/>
      </dsp:nvSpPr>
      <dsp:spPr>
        <a:xfrm>
          <a:off x="486306" y="3133942"/>
          <a:ext cx="1887438" cy="1132462"/>
        </a:xfrm>
        <a:prstGeom prst="rect">
          <a:avLst/>
        </a:prstGeom>
        <a:solidFill>
          <a:srgbClr val="CC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Emergency Response Planning</a:t>
          </a:r>
          <a:endParaRPr lang="en-US" sz="1900" kern="1200" dirty="0">
            <a:solidFill>
              <a:schemeClr val="tx1"/>
            </a:solidFill>
          </a:endParaRPr>
        </a:p>
      </dsp:txBody>
      <dsp:txXfrm>
        <a:off x="486306" y="3133942"/>
        <a:ext cx="1887438" cy="1132462"/>
      </dsp:txXfrm>
    </dsp:sp>
    <dsp:sp modelId="{25DF108F-C40E-4BED-8E44-A9248DE5856C}">
      <dsp:nvSpPr>
        <dsp:cNvPr id="0" name=""/>
        <dsp:cNvSpPr/>
      </dsp:nvSpPr>
      <dsp:spPr>
        <a:xfrm>
          <a:off x="2807855" y="3133942"/>
          <a:ext cx="1887438" cy="1132462"/>
        </a:xfrm>
        <a:prstGeom prst="rect">
          <a:avLst/>
        </a:prstGeom>
        <a:solidFill>
          <a:srgbClr val="99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Monitoring</a:t>
          </a:r>
          <a:endParaRPr lang="en-US" sz="1900" kern="1200" dirty="0">
            <a:solidFill>
              <a:schemeClr val="tx1"/>
            </a:solidFill>
          </a:endParaRPr>
        </a:p>
      </dsp:txBody>
      <dsp:txXfrm>
        <a:off x="2807855" y="3133942"/>
        <a:ext cx="1887438" cy="1132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F207E-A14B-40C7-8826-5065C9FD36C4}">
      <dsp:nvSpPr>
        <dsp:cNvPr id="0" name=""/>
        <dsp:cNvSpPr/>
      </dsp:nvSpPr>
      <dsp:spPr>
        <a:xfrm>
          <a:off x="2986017" y="1766817"/>
          <a:ext cx="1343164" cy="134316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Stores</a:t>
          </a:r>
          <a:endParaRPr lang="en-US" sz="2800" kern="1200" dirty="0"/>
        </a:p>
      </dsp:txBody>
      <dsp:txXfrm>
        <a:off x="3182719" y="1963519"/>
        <a:ext cx="949760" cy="949760"/>
      </dsp:txXfrm>
    </dsp:sp>
    <dsp:sp modelId="{6930E491-8FFF-473D-961C-CAB446407768}">
      <dsp:nvSpPr>
        <dsp:cNvPr id="0" name=""/>
        <dsp:cNvSpPr/>
      </dsp:nvSpPr>
      <dsp:spPr>
        <a:xfrm rot="16200000">
          <a:off x="3454530" y="1547222"/>
          <a:ext cx="406139" cy="33050"/>
        </a:xfrm>
        <a:custGeom>
          <a:avLst/>
          <a:gdLst/>
          <a:ahLst/>
          <a:cxnLst/>
          <a:rect l="0" t="0" r="0" b="0"/>
          <a:pathLst>
            <a:path>
              <a:moveTo>
                <a:pt x="0" y="16525"/>
              </a:moveTo>
              <a:lnTo>
                <a:pt x="406139" y="16525"/>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7446" y="1553594"/>
        <a:ext cx="20306" cy="20306"/>
      </dsp:txXfrm>
    </dsp:sp>
    <dsp:sp modelId="{80EA5982-2212-486D-A075-9E363BED7569}">
      <dsp:nvSpPr>
        <dsp:cNvPr id="0" name=""/>
        <dsp:cNvSpPr/>
      </dsp:nvSpPr>
      <dsp:spPr>
        <a:xfrm>
          <a:off x="2986017" y="17513"/>
          <a:ext cx="1343164" cy="134316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Chemicals Store Warehouse </a:t>
          </a:r>
          <a:endParaRPr lang="en-US" sz="1600" kern="1200" dirty="0"/>
        </a:p>
      </dsp:txBody>
      <dsp:txXfrm>
        <a:off x="3182719" y="214215"/>
        <a:ext cx="949760" cy="949760"/>
      </dsp:txXfrm>
    </dsp:sp>
    <dsp:sp modelId="{15539867-2199-4040-BE04-1B6428E55336}">
      <dsp:nvSpPr>
        <dsp:cNvPr id="0" name=""/>
        <dsp:cNvSpPr/>
      </dsp:nvSpPr>
      <dsp:spPr>
        <a:xfrm>
          <a:off x="4329182" y="2421874"/>
          <a:ext cx="406139" cy="33050"/>
        </a:xfrm>
        <a:custGeom>
          <a:avLst/>
          <a:gdLst/>
          <a:ahLst/>
          <a:cxnLst/>
          <a:rect l="0" t="0" r="0" b="0"/>
          <a:pathLst>
            <a:path>
              <a:moveTo>
                <a:pt x="0" y="16525"/>
              </a:moveTo>
              <a:lnTo>
                <a:pt x="406139" y="16525"/>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22098" y="2428246"/>
        <a:ext cx="20306" cy="20306"/>
      </dsp:txXfrm>
    </dsp:sp>
    <dsp:sp modelId="{C304E24C-F9EC-4CBE-8F78-D3FF42A98413}">
      <dsp:nvSpPr>
        <dsp:cNvPr id="0" name=""/>
        <dsp:cNvSpPr/>
      </dsp:nvSpPr>
      <dsp:spPr>
        <a:xfrm>
          <a:off x="4735322" y="1766817"/>
          <a:ext cx="1343164" cy="1343164"/>
        </a:xfrm>
        <a:prstGeom prst="ellipse">
          <a:avLst/>
        </a:prstGeom>
        <a:gradFill rotWithShape="0">
          <a:gsLst>
            <a:gs pos="0">
              <a:schemeClr val="accent5">
                <a:hueOff val="1085675"/>
                <a:satOff val="3732"/>
                <a:lumOff val="-17909"/>
                <a:alphaOff val="0"/>
                <a:shade val="51000"/>
                <a:satMod val="130000"/>
              </a:schemeClr>
            </a:gs>
            <a:gs pos="80000">
              <a:schemeClr val="accent5">
                <a:hueOff val="1085675"/>
                <a:satOff val="3732"/>
                <a:lumOff val="-17909"/>
                <a:alphaOff val="0"/>
                <a:shade val="93000"/>
                <a:satMod val="130000"/>
              </a:schemeClr>
            </a:gs>
            <a:gs pos="100000">
              <a:schemeClr val="accent5">
                <a:hueOff val="1085675"/>
                <a:satOff val="3732"/>
                <a:lumOff val="-179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Catalyst Storage Area</a:t>
          </a:r>
          <a:endParaRPr lang="en-US" sz="1600" kern="1200" dirty="0"/>
        </a:p>
      </dsp:txBody>
      <dsp:txXfrm>
        <a:off x="4932024" y="1963519"/>
        <a:ext cx="949760" cy="949760"/>
      </dsp:txXfrm>
    </dsp:sp>
    <dsp:sp modelId="{A58F1B99-7881-4989-8489-F944693F2970}">
      <dsp:nvSpPr>
        <dsp:cNvPr id="0" name=""/>
        <dsp:cNvSpPr/>
      </dsp:nvSpPr>
      <dsp:spPr>
        <a:xfrm rot="5400000">
          <a:off x="3454530" y="3296527"/>
          <a:ext cx="406139" cy="33050"/>
        </a:xfrm>
        <a:custGeom>
          <a:avLst/>
          <a:gdLst/>
          <a:ahLst/>
          <a:cxnLst/>
          <a:rect l="0" t="0" r="0" b="0"/>
          <a:pathLst>
            <a:path>
              <a:moveTo>
                <a:pt x="0" y="16525"/>
              </a:moveTo>
              <a:lnTo>
                <a:pt x="406139" y="16525"/>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7446" y="3302898"/>
        <a:ext cx="20306" cy="20306"/>
      </dsp:txXfrm>
    </dsp:sp>
    <dsp:sp modelId="{CB7FEB55-C095-4FF6-8CDD-DE014E4C2226}">
      <dsp:nvSpPr>
        <dsp:cNvPr id="0" name=""/>
        <dsp:cNvSpPr/>
      </dsp:nvSpPr>
      <dsp:spPr>
        <a:xfrm>
          <a:off x="2986017" y="3516122"/>
          <a:ext cx="1343164" cy="1343164"/>
        </a:xfrm>
        <a:prstGeom prst="ellipse">
          <a:avLst/>
        </a:prstGeom>
        <a:gradFill rotWithShape="0">
          <a:gsLst>
            <a:gs pos="0">
              <a:schemeClr val="accent5">
                <a:hueOff val="2171351"/>
                <a:satOff val="7464"/>
                <a:lumOff val="-35817"/>
                <a:alphaOff val="0"/>
                <a:shade val="51000"/>
                <a:satMod val="130000"/>
              </a:schemeClr>
            </a:gs>
            <a:gs pos="80000">
              <a:schemeClr val="accent5">
                <a:hueOff val="2171351"/>
                <a:satOff val="7464"/>
                <a:lumOff val="-35817"/>
                <a:alphaOff val="0"/>
                <a:shade val="93000"/>
                <a:satMod val="130000"/>
              </a:schemeClr>
            </a:gs>
            <a:gs pos="100000">
              <a:schemeClr val="accent5">
                <a:hueOff val="2171351"/>
                <a:satOff val="7464"/>
                <a:lumOff val="-358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Lab Chemicals Store</a:t>
          </a:r>
          <a:endParaRPr lang="en-US" sz="1600" kern="1200" dirty="0"/>
        </a:p>
      </dsp:txBody>
      <dsp:txXfrm>
        <a:off x="3182719" y="3712824"/>
        <a:ext cx="949760" cy="949760"/>
      </dsp:txXfrm>
    </dsp:sp>
    <dsp:sp modelId="{6F314BBC-C3A7-4591-8C9D-F68789680E2B}">
      <dsp:nvSpPr>
        <dsp:cNvPr id="0" name=""/>
        <dsp:cNvSpPr/>
      </dsp:nvSpPr>
      <dsp:spPr>
        <a:xfrm rot="10800000">
          <a:off x="2579877" y="2421874"/>
          <a:ext cx="406139" cy="33050"/>
        </a:xfrm>
        <a:custGeom>
          <a:avLst/>
          <a:gdLst/>
          <a:ahLst/>
          <a:cxnLst/>
          <a:rect l="0" t="0" r="0" b="0"/>
          <a:pathLst>
            <a:path>
              <a:moveTo>
                <a:pt x="0" y="16525"/>
              </a:moveTo>
              <a:lnTo>
                <a:pt x="406139" y="16525"/>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2794" y="2428246"/>
        <a:ext cx="20306" cy="20306"/>
      </dsp:txXfrm>
    </dsp:sp>
    <dsp:sp modelId="{F70F0F09-95C1-464C-952D-FAC6750C83AD}">
      <dsp:nvSpPr>
        <dsp:cNvPr id="0" name=""/>
        <dsp:cNvSpPr/>
      </dsp:nvSpPr>
      <dsp:spPr>
        <a:xfrm>
          <a:off x="1236713" y="1766817"/>
          <a:ext cx="1343164" cy="1343164"/>
        </a:xfrm>
        <a:prstGeom prst="ellipse">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Shaded Storage Areas</a:t>
          </a:r>
          <a:endParaRPr lang="en-US" sz="1600" kern="1200" dirty="0"/>
        </a:p>
      </dsp:txBody>
      <dsp:txXfrm>
        <a:off x="1433415" y="1963519"/>
        <a:ext cx="949760" cy="9497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4045" tIns="47023" rIns="94045" bIns="47023" rtlCol="0"/>
          <a:lstStyle>
            <a:lvl1pPr algn="l">
              <a:defRPr sz="1200"/>
            </a:lvl1pPr>
          </a:lstStyle>
          <a:p>
            <a:endParaRPr lang="en-US"/>
          </a:p>
        </p:txBody>
      </p:sp>
      <p:sp>
        <p:nvSpPr>
          <p:cNvPr id="3" name="Date Placeholder 2"/>
          <p:cNvSpPr>
            <a:spLocks noGrp="1"/>
          </p:cNvSpPr>
          <p:nvPr>
            <p:ph type="dt" idx="1"/>
          </p:nvPr>
        </p:nvSpPr>
        <p:spPr>
          <a:xfrm>
            <a:off x="3970938" y="0"/>
            <a:ext cx="3037841" cy="464820"/>
          </a:xfrm>
          <a:prstGeom prst="rect">
            <a:avLst/>
          </a:prstGeom>
        </p:spPr>
        <p:txBody>
          <a:bodyPr vert="horz" lIns="94045" tIns="47023" rIns="94045" bIns="47023" rtlCol="0"/>
          <a:lstStyle>
            <a:lvl1pPr algn="r">
              <a:defRPr sz="1200"/>
            </a:lvl1pPr>
          </a:lstStyle>
          <a:p>
            <a:fld id="{BE06A1CA-00C7-472F-BEC5-A983FC9D4D72}" type="datetimeFigureOut">
              <a:rPr lang="en-US" smtClean="0"/>
              <a:t>22/02/2016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4045" tIns="47023" rIns="94045" bIns="47023" rtlCol="0" anchor="ctr"/>
          <a:lstStyle/>
          <a:p>
            <a:endParaRPr lang="en-US"/>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4045" tIns="47023" rIns="94045"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1" cy="464820"/>
          </a:xfrm>
          <a:prstGeom prst="rect">
            <a:avLst/>
          </a:prstGeom>
        </p:spPr>
        <p:txBody>
          <a:bodyPr vert="horz" lIns="94045" tIns="47023" rIns="94045"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1" cy="464820"/>
          </a:xfrm>
          <a:prstGeom prst="rect">
            <a:avLst/>
          </a:prstGeom>
        </p:spPr>
        <p:txBody>
          <a:bodyPr vert="horz" lIns="94045" tIns="47023" rIns="94045" bIns="47023" rtlCol="0" anchor="b"/>
          <a:lstStyle>
            <a:lvl1pPr algn="r">
              <a:defRPr sz="1200"/>
            </a:lvl1pPr>
          </a:lstStyle>
          <a:p>
            <a:fld id="{3E1925E0-1222-419C-8256-1DEF04C3A016}" type="slidenum">
              <a:rPr lang="en-US" smtClean="0"/>
              <a:t>‹#›</a:t>
            </a:fld>
            <a:endParaRPr lang="en-US"/>
          </a:p>
        </p:txBody>
      </p:sp>
    </p:spTree>
    <p:extLst>
      <p:ext uri="{BB962C8B-B14F-4D97-AF65-F5344CB8AC3E}">
        <p14:creationId xmlns:p14="http://schemas.microsoft.com/office/powerpoint/2010/main" val="246344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5 major steps</a:t>
            </a:r>
            <a:r>
              <a:rPr lang="en-US" baseline="0" dirty="0" smtClean="0"/>
              <a:t> in managing risk:</a:t>
            </a:r>
          </a:p>
          <a:p>
            <a:pPr marL="171450" indent="-171450">
              <a:buFontTx/>
              <a:buChar char="-"/>
            </a:pPr>
            <a:r>
              <a:rPr lang="en-US" baseline="0" dirty="0" smtClean="0"/>
              <a:t>Identification: when we identify risks associated with chemical handling for example. We gather a team consist of members from HSE and operation. Then we assess the situation trying to identify all the risks could occur from all prospective, such as identify all risks emerging from the nature of the chemical then look, identifying risks emerging from the environment surrounding the chemical, also from the handling activity itself. </a:t>
            </a:r>
          </a:p>
          <a:p>
            <a:pPr marL="171450" indent="-171450">
              <a:buFontTx/>
              <a:buChar char="-"/>
            </a:pPr>
            <a:r>
              <a:rPr lang="en-US" baseline="0" dirty="0" smtClean="0"/>
              <a:t>So do brain storming and we list everything could go wrong.</a:t>
            </a:r>
          </a:p>
          <a:p>
            <a:pPr marL="171450" indent="-171450">
              <a:buFontTx/>
              <a:buChar char="-"/>
            </a:pPr>
            <a:r>
              <a:rPr lang="en-US" baseline="0" dirty="0" smtClean="0"/>
              <a:t>Then we visit each identified risk and evaluate it against 3 criteria:  Severity, Probability and Frequency. After evaluating we will be able to rank the risks from the most significant risk to the least significant one.</a:t>
            </a:r>
          </a:p>
          <a:p>
            <a:pPr marL="171450" indent="-171450">
              <a:buFontTx/>
              <a:buChar char="-"/>
            </a:pPr>
            <a:r>
              <a:rPr lang="en-US" baseline="0" dirty="0" smtClean="0"/>
              <a:t>We start with the significant risks and develop a plan to reduce the risk to an acceptable level.</a:t>
            </a:r>
          </a:p>
          <a:p>
            <a:pPr marL="171450" indent="-171450">
              <a:buFontTx/>
              <a:buChar char="-"/>
            </a:pPr>
            <a:r>
              <a:rPr lang="en-US" baseline="0" dirty="0" smtClean="0"/>
              <a:t>Implementation of the defined plan</a:t>
            </a:r>
          </a:p>
          <a:p>
            <a:pPr marL="171450" indent="-171450">
              <a:buFontTx/>
              <a:buChar char="-"/>
            </a:pPr>
            <a:r>
              <a:rPr lang="en-US" baseline="0" dirty="0" smtClean="0"/>
              <a:t>Monitoring, finally we monitor the effectiveness of the implemented controls.</a:t>
            </a:r>
          </a:p>
          <a:p>
            <a:pPr marL="0" indent="0">
              <a:buFontTx/>
              <a:buNone/>
            </a:pPr>
            <a:endParaRPr lang="en-US" baseline="0"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E1925E0-1222-419C-8256-1DEF04C3A016}" type="slidenum">
              <a:rPr lang="en-US" smtClean="0"/>
              <a:t>5</a:t>
            </a:fld>
            <a:endParaRPr lang="en-US"/>
          </a:p>
        </p:txBody>
      </p:sp>
    </p:spTree>
    <p:extLst>
      <p:ext uri="{BB962C8B-B14F-4D97-AF65-F5344CB8AC3E}">
        <p14:creationId xmlns:p14="http://schemas.microsoft.com/office/powerpoint/2010/main" val="6196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Classification and Identification:</a:t>
            </a:r>
          </a:p>
          <a:p>
            <a:r>
              <a:rPr lang="en-US" dirty="0" smtClean="0"/>
              <a:t>- Domestic</a:t>
            </a:r>
            <a:r>
              <a:rPr lang="en-US" baseline="0" dirty="0" smtClean="0"/>
              <a:t> Waste</a:t>
            </a:r>
          </a:p>
          <a:p>
            <a:pPr marL="171450" indent="-171450">
              <a:buFontTx/>
              <a:buChar char="-"/>
            </a:pPr>
            <a:r>
              <a:rPr lang="en-US" baseline="0" dirty="0" smtClean="0"/>
              <a:t>Non-hazardous industrial waste</a:t>
            </a:r>
          </a:p>
          <a:p>
            <a:pPr marL="171450" indent="-171450">
              <a:buFontTx/>
              <a:buChar char="-"/>
            </a:pPr>
            <a:r>
              <a:rPr lang="en-US" baseline="0" dirty="0" smtClean="0"/>
              <a:t>Hazardous industrial waste</a:t>
            </a:r>
          </a:p>
          <a:p>
            <a:endParaRPr lang="en-US" dirty="0"/>
          </a:p>
        </p:txBody>
      </p:sp>
      <p:sp>
        <p:nvSpPr>
          <p:cNvPr id="4" name="Slide Number Placeholder 3"/>
          <p:cNvSpPr>
            <a:spLocks noGrp="1"/>
          </p:cNvSpPr>
          <p:nvPr>
            <p:ph type="sldNum" sz="quarter" idx="10"/>
          </p:nvPr>
        </p:nvSpPr>
        <p:spPr/>
        <p:txBody>
          <a:bodyPr/>
          <a:lstStyle/>
          <a:p>
            <a:fld id="{3E1925E0-1222-419C-8256-1DEF04C3A016}" type="slidenum">
              <a:rPr lang="en-US" smtClean="0"/>
              <a:t>21</a:t>
            </a:fld>
            <a:endParaRPr lang="en-US"/>
          </a:p>
        </p:txBody>
      </p:sp>
    </p:spTree>
    <p:extLst>
      <p:ext uri="{BB962C8B-B14F-4D97-AF65-F5344CB8AC3E}">
        <p14:creationId xmlns:p14="http://schemas.microsoft.com/office/powerpoint/2010/main" val="341801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E1925E0-1222-419C-8256-1DEF04C3A016}" type="slidenum">
              <a:rPr lang="en-US" smtClean="0"/>
              <a:t>22</a:t>
            </a:fld>
            <a:endParaRPr lang="en-US"/>
          </a:p>
        </p:txBody>
      </p:sp>
    </p:spTree>
    <p:extLst>
      <p:ext uri="{BB962C8B-B14F-4D97-AF65-F5344CB8AC3E}">
        <p14:creationId xmlns:p14="http://schemas.microsoft.com/office/powerpoint/2010/main" val="247020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E1925E0-1222-419C-8256-1DEF04C3A016}" type="slidenum">
              <a:rPr lang="en-US" smtClean="0"/>
              <a:t>24</a:t>
            </a:fld>
            <a:endParaRPr lang="en-US"/>
          </a:p>
        </p:txBody>
      </p:sp>
    </p:spTree>
    <p:extLst>
      <p:ext uri="{BB962C8B-B14F-4D97-AF65-F5344CB8AC3E}">
        <p14:creationId xmlns:p14="http://schemas.microsoft.com/office/powerpoint/2010/main" val="326992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QAPCO’s HSE Culture emerges from two</a:t>
            </a:r>
            <a:r>
              <a:rPr lang="en-US" baseline="0" dirty="0" smtClean="0"/>
              <a:t> major component,</a:t>
            </a:r>
          </a:p>
          <a:p>
            <a:r>
              <a:rPr lang="en-US" baseline="0" dirty="0" smtClean="0"/>
              <a:t>1- Safety rules which obtained from Regulations ……</a:t>
            </a:r>
          </a:p>
          <a:p>
            <a:r>
              <a:rPr lang="en-US" baseline="0" dirty="0" smtClean="0"/>
              <a:t>2- Initiatives from the company experts and employees, lesson learned … </a:t>
            </a:r>
          </a:p>
        </p:txBody>
      </p:sp>
      <p:sp>
        <p:nvSpPr>
          <p:cNvPr id="4" name="Slide Number Placeholder 3"/>
          <p:cNvSpPr>
            <a:spLocks noGrp="1"/>
          </p:cNvSpPr>
          <p:nvPr>
            <p:ph type="sldNum" sz="quarter" idx="10"/>
          </p:nvPr>
        </p:nvSpPr>
        <p:spPr/>
        <p:txBody>
          <a:bodyPr/>
          <a:lstStyle/>
          <a:p>
            <a:fld id="{3E1925E0-1222-419C-8256-1DEF04C3A016}" type="slidenum">
              <a:rPr lang="en-US" smtClean="0"/>
              <a:t>6</a:t>
            </a:fld>
            <a:endParaRPr lang="en-US"/>
          </a:p>
        </p:txBody>
      </p:sp>
    </p:spTree>
    <p:extLst>
      <p:ext uri="{BB962C8B-B14F-4D97-AF65-F5344CB8AC3E}">
        <p14:creationId xmlns:p14="http://schemas.microsoft.com/office/powerpoint/2010/main" val="422659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any new Process chemical procured in QAPCO, it must be subject to a review of its suitability</a:t>
            </a:r>
            <a:r>
              <a:rPr lang="en-US" baseline="0" dirty="0" smtClean="0"/>
              <a:t> for use in the context of HSE risks under normal conditions and emergency situations. During this review all the potential impacts (toxicity, flammability, reactivity,…) on the people and environment will be reviewed by a team.</a:t>
            </a:r>
          </a:p>
          <a:p>
            <a:endParaRPr lang="en-US" baseline="0" dirty="0" smtClean="0"/>
          </a:p>
          <a:p>
            <a:r>
              <a:rPr lang="en-US" baseline="0" dirty="0" smtClean="0"/>
              <a:t>The review will include consideration of current MSDS information and any other relevant data, including quantity of material to be handled, potential exposure routes and risks. The mechanism for this chemical HSE assessment will include:</a:t>
            </a:r>
          </a:p>
          <a:p>
            <a:endParaRPr lang="en-US" baseline="0" dirty="0" smtClean="0"/>
          </a:p>
          <a:p>
            <a:r>
              <a:rPr lang="en-US" baseline="0" dirty="0" smtClean="0"/>
              <a:t>Team selection: members from HSE, Process Engineering, and user department.</a:t>
            </a:r>
          </a:p>
          <a:p>
            <a:r>
              <a:rPr lang="en-US" baseline="0" dirty="0" smtClean="0"/>
              <a:t>Examination: All HSE impacts of the chemical will be reviewed based on information collected though MSDS and other sources. Each indicated potential hazards will be reviewed point by point on its impact on personnel, environment, process and equipment.</a:t>
            </a:r>
            <a:endParaRPr lang="en-US" dirty="0"/>
          </a:p>
        </p:txBody>
      </p:sp>
      <p:sp>
        <p:nvSpPr>
          <p:cNvPr id="4" name="Slide Number Placeholder 3"/>
          <p:cNvSpPr>
            <a:spLocks noGrp="1"/>
          </p:cNvSpPr>
          <p:nvPr>
            <p:ph type="sldNum" sz="quarter" idx="10"/>
          </p:nvPr>
        </p:nvSpPr>
        <p:spPr/>
        <p:txBody>
          <a:bodyPr/>
          <a:lstStyle/>
          <a:p>
            <a:fld id="{3E1925E0-1222-419C-8256-1DEF04C3A016}" type="slidenum">
              <a:rPr lang="en-US" smtClean="0"/>
              <a:t>9</a:t>
            </a:fld>
            <a:endParaRPr lang="en-US"/>
          </a:p>
        </p:txBody>
      </p:sp>
    </p:spTree>
    <p:extLst>
      <p:ext uri="{BB962C8B-B14F-4D97-AF65-F5344CB8AC3E}">
        <p14:creationId xmlns:p14="http://schemas.microsoft.com/office/powerpoint/2010/main" val="253337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Hazard Identification and assessment</a:t>
            </a:r>
            <a:r>
              <a:rPr lang="en-US" baseline="0" dirty="0" smtClean="0"/>
              <a:t>:</a:t>
            </a:r>
          </a:p>
          <a:p>
            <a:r>
              <a:rPr lang="en-US" baseline="0" dirty="0" smtClean="0"/>
              <a:t>The first thing to consider in the form in which the chemical is present (e.g. solid, liquid or gas), this influences the way in which the chemical is presented to the body and hence the risk.</a:t>
            </a:r>
          </a:p>
          <a:p>
            <a:endParaRPr lang="en-US" baseline="0" dirty="0" smtClean="0"/>
          </a:p>
          <a:p>
            <a:r>
              <a:rPr lang="en-US" baseline="0" dirty="0" smtClean="0"/>
              <a:t>2- Adverse effects Identification:</a:t>
            </a:r>
          </a:p>
          <a:p>
            <a:r>
              <a:rPr lang="en-US" baseline="0" dirty="0" smtClean="0"/>
              <a:t>We try to answer this question “what is the threat?”</a:t>
            </a:r>
          </a:p>
          <a:p>
            <a:r>
              <a:rPr lang="en-US" baseline="0" dirty="0" smtClean="0"/>
              <a:t>In order to do so we look at deferent factors which can influence the effect of chemicals to humans, such as:</a:t>
            </a:r>
          </a:p>
          <a:p>
            <a:pPr marL="171450" indent="-171450">
              <a:buFontTx/>
              <a:buChar char="-"/>
            </a:pPr>
            <a:r>
              <a:rPr lang="en-US" baseline="0" dirty="0" smtClean="0"/>
              <a:t>Chemical characteristics: composition, hazardous &amp; physical characteristics, stability and storage characteristics.</a:t>
            </a:r>
          </a:p>
          <a:p>
            <a:pPr marL="171450" indent="-171450">
              <a:buFontTx/>
              <a:buChar char="-"/>
            </a:pPr>
            <a:r>
              <a:rPr lang="en-US" baseline="0" dirty="0" smtClean="0"/>
              <a:t>Exposure: Dose, duration and frequency of exposure…</a:t>
            </a:r>
          </a:p>
          <a:p>
            <a:pPr marL="171450" indent="-171450">
              <a:buFontTx/>
              <a:buChar char="-"/>
            </a:pPr>
            <a:r>
              <a:rPr lang="en-US" baseline="0" dirty="0" smtClean="0"/>
              <a:t>Occupation Environment: Temperature and humidity, ambient atmospheric conditions, light and other form of radiation, occupational hygiene factors.</a:t>
            </a:r>
          </a:p>
          <a:p>
            <a:pPr marL="171450" indent="-171450">
              <a:buFontTx/>
              <a:buChar char="-"/>
            </a:pPr>
            <a:r>
              <a:rPr lang="en-US" baseline="0" dirty="0" smtClean="0"/>
              <a:t>Effects of chemical by different routes: Inhalation, Skin contact, Eye contact, Ingestion</a:t>
            </a:r>
          </a:p>
          <a:p>
            <a:pPr marL="171450" indent="-171450">
              <a:buFontTx/>
              <a:buChar char="-"/>
            </a:pPr>
            <a:endParaRPr lang="en-US" baseline="0" dirty="0" smtClean="0"/>
          </a:p>
          <a:p>
            <a:pPr marL="0" indent="0">
              <a:buFontTx/>
              <a:buNone/>
            </a:pPr>
            <a:r>
              <a:rPr lang="en-US" baseline="0" dirty="0" smtClean="0"/>
              <a:t>3- Identification of Controls: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E1925E0-1222-419C-8256-1DEF04C3A016}" type="slidenum">
              <a:rPr lang="en-US" smtClean="0"/>
              <a:t>11</a:t>
            </a:fld>
            <a:endParaRPr lang="en-US"/>
          </a:p>
        </p:txBody>
      </p:sp>
    </p:spTree>
    <p:extLst>
      <p:ext uri="{BB962C8B-B14F-4D97-AF65-F5344CB8AC3E}">
        <p14:creationId xmlns:p14="http://schemas.microsoft.com/office/powerpoint/2010/main" val="54118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pPr marL="228600" indent="-228600">
              <a:buAutoNum type="arabicParenR"/>
            </a:pPr>
            <a:r>
              <a:rPr lang="en-US" sz="1200" b="1" i="0" u="none" strike="noStrike" kern="1200" baseline="0" dirty="0" smtClean="0">
                <a:solidFill>
                  <a:schemeClr val="tx1"/>
                </a:solidFill>
                <a:latin typeface="+mn-lt"/>
                <a:ea typeface="+mn-ea"/>
                <a:cs typeface="+mn-cs"/>
              </a:rPr>
              <a:t>Elimination: </a:t>
            </a:r>
            <a:r>
              <a:rPr lang="en-US" sz="1200" b="0" i="0" u="none" strike="noStrike" kern="1200" baseline="0" dirty="0" smtClean="0">
                <a:solidFill>
                  <a:schemeClr val="tx1"/>
                </a:solidFill>
                <a:latin typeface="+mn-lt"/>
                <a:ea typeface="+mn-ea"/>
                <a:cs typeface="+mn-cs"/>
              </a:rPr>
              <a:t>Redesign the job or substitute a substance so that the hazard is removed or eliminated. For example, duty holders must avoid working at height where they can.	</a:t>
            </a:r>
          </a:p>
          <a:p>
            <a:pPr marL="228600" indent="-228600">
              <a:buAutoNum type="arabicParenR"/>
            </a:pPr>
            <a:r>
              <a:rPr lang="en-US" sz="1200" b="1" i="0" u="none" strike="noStrike" kern="1200" baseline="0" dirty="0" smtClean="0">
                <a:solidFill>
                  <a:schemeClr val="tx1"/>
                </a:solidFill>
                <a:latin typeface="+mn-lt"/>
                <a:ea typeface="+mn-ea"/>
                <a:cs typeface="+mn-cs"/>
              </a:rPr>
              <a:t>Substitution:</a:t>
            </a:r>
            <a:r>
              <a:rPr lang="en-US" sz="1200" b="0" i="0" u="none" strike="noStrike" kern="1200" baseline="0" dirty="0" smtClean="0">
                <a:solidFill>
                  <a:schemeClr val="tx1"/>
                </a:solidFill>
                <a:latin typeface="+mn-lt"/>
                <a:ea typeface="+mn-ea"/>
                <a:cs typeface="+mn-cs"/>
              </a:rPr>
              <a:t> Replace the material or process with a less hazardous one. For example, use a small MEWP to access work at height instead of step ladders. Care should be taken to ensure the alternative is safer than the original.	</a:t>
            </a:r>
          </a:p>
          <a:p>
            <a:pPr marL="228600" indent="-228600">
              <a:buAutoNum type="arabicParenR"/>
            </a:pPr>
            <a:r>
              <a:rPr lang="en-US" sz="1200" b="1" i="0" u="none" strike="noStrike" kern="1200" baseline="0" dirty="0" smtClean="0">
                <a:solidFill>
                  <a:schemeClr val="tx1"/>
                </a:solidFill>
                <a:latin typeface="+mn-lt"/>
                <a:ea typeface="+mn-ea"/>
                <a:cs typeface="+mn-cs"/>
              </a:rPr>
              <a:t>Engineering controls: </a:t>
            </a:r>
            <a:r>
              <a:rPr lang="en-US" sz="1200" b="0" i="0" u="none" strike="noStrike" kern="1200" baseline="0" dirty="0" smtClean="0">
                <a:solidFill>
                  <a:schemeClr val="tx1"/>
                </a:solidFill>
                <a:latin typeface="+mn-lt"/>
                <a:ea typeface="+mn-ea"/>
                <a:cs typeface="+mn-cs"/>
              </a:rPr>
              <a:t>	Use work equipment or other measures to prevent falls where you cannot avoid working at height. Install or use additional machinery such as local exhaust ventilation to control risks from dust or fume. Separate the hazard from operators by methods such as enclosing or guarding dangerous items of machinery/equipment. Give priority to measures which protect collectively over individual measures.	</a:t>
            </a:r>
          </a:p>
          <a:p>
            <a:pPr marL="228600" indent="-228600">
              <a:buAutoNum type="arabicParenR"/>
            </a:pPr>
            <a:r>
              <a:rPr lang="en-US" sz="1200" b="1" i="0" u="none" strike="noStrike" kern="1200" baseline="0" dirty="0" smtClean="0">
                <a:solidFill>
                  <a:schemeClr val="tx1"/>
                </a:solidFill>
                <a:latin typeface="+mn-lt"/>
                <a:ea typeface="+mn-ea"/>
                <a:cs typeface="+mn-cs"/>
              </a:rPr>
              <a:t>Administrative controls:</a:t>
            </a:r>
            <a:r>
              <a:rPr lang="en-US" sz="1200" b="0" i="0" u="none" strike="noStrike" kern="1200" baseline="0" dirty="0" smtClean="0">
                <a:solidFill>
                  <a:schemeClr val="tx1"/>
                </a:solidFill>
                <a:latin typeface="+mn-lt"/>
                <a:ea typeface="+mn-ea"/>
                <a:cs typeface="+mn-cs"/>
              </a:rPr>
              <a:t>	These are all about identifying and implementing the procedures you need to work safely. For example: reducing the time workers are exposed to hazards (</a:t>
            </a:r>
            <a:r>
              <a:rPr lang="en-US" sz="1200" b="0" i="0" u="none" strike="noStrike" kern="1200" baseline="0" dirty="0" err="1" smtClean="0">
                <a:solidFill>
                  <a:schemeClr val="tx1"/>
                </a:solidFill>
                <a:latin typeface="+mn-lt"/>
                <a:ea typeface="+mn-ea"/>
                <a:cs typeface="+mn-cs"/>
              </a:rPr>
              <a:t>eg</a:t>
            </a:r>
            <a:r>
              <a:rPr lang="en-US" sz="1200" b="0" i="0" u="none" strike="noStrike" kern="1200" baseline="0" dirty="0" smtClean="0">
                <a:solidFill>
                  <a:schemeClr val="tx1"/>
                </a:solidFill>
                <a:latin typeface="+mn-lt"/>
                <a:ea typeface="+mn-ea"/>
                <a:cs typeface="+mn-cs"/>
              </a:rPr>
              <a:t> by job rotation); prohibiting use of mobile phones in hazardous areas; increasing safety signage, and performing risk assessments.	</a:t>
            </a:r>
          </a:p>
          <a:p>
            <a:pPr marL="228600" indent="-228600">
              <a:buAutoNum type="arabicParenR"/>
            </a:pPr>
            <a:r>
              <a:rPr lang="en-US" sz="1200" b="1" i="0" u="none" strike="noStrike" kern="1200" baseline="0" dirty="0" smtClean="0">
                <a:solidFill>
                  <a:schemeClr val="tx1"/>
                </a:solidFill>
                <a:latin typeface="+mn-lt"/>
                <a:ea typeface="+mn-ea"/>
                <a:cs typeface="+mn-cs"/>
              </a:rPr>
              <a:t>Personal protective equipment</a:t>
            </a:r>
            <a:r>
              <a:rPr lang="en-US" sz="1200" b="0" i="0" u="none" strike="noStrike" kern="1200" baseline="0" dirty="0" smtClean="0">
                <a:solidFill>
                  <a:schemeClr val="tx1"/>
                </a:solidFill>
                <a:latin typeface="+mn-lt"/>
                <a:ea typeface="+mn-ea"/>
                <a:cs typeface="+mn-cs"/>
              </a:rPr>
              <a:t>	Only after all the previous measures have been tried and found ineffective in controlling risks to a reasonably practicable level, must personal protective equipment (PPE) be used. For example, where you cannot eliminate the risk of a fall, use work equipment or other measures to minimize the distance and consequences of a fall (should one occur). If chosen, PPE should be selected and fitted by the person who uses it. Workers must be trained in the function and limitation of each item of PPE.	</a:t>
            </a:r>
          </a:p>
          <a:p>
            <a:endParaRPr lang="en-US" dirty="0"/>
          </a:p>
        </p:txBody>
      </p:sp>
      <p:sp>
        <p:nvSpPr>
          <p:cNvPr id="4" name="Slide Number Placeholder 3"/>
          <p:cNvSpPr>
            <a:spLocks noGrp="1"/>
          </p:cNvSpPr>
          <p:nvPr>
            <p:ph type="sldNum" sz="quarter" idx="10"/>
          </p:nvPr>
        </p:nvSpPr>
        <p:spPr/>
        <p:txBody>
          <a:bodyPr/>
          <a:lstStyle/>
          <a:p>
            <a:fld id="{3E1925E0-1222-419C-8256-1DEF04C3A016}" type="slidenum">
              <a:rPr lang="en-US" smtClean="0"/>
              <a:t>12</a:t>
            </a:fld>
            <a:endParaRPr lang="en-US"/>
          </a:p>
        </p:txBody>
      </p:sp>
    </p:spTree>
    <p:extLst>
      <p:ext uri="{BB962C8B-B14F-4D97-AF65-F5344CB8AC3E}">
        <p14:creationId xmlns:p14="http://schemas.microsoft.com/office/powerpoint/2010/main" val="327163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925E0-1222-419C-8256-1DEF04C3A016}" type="slidenum">
              <a:rPr lang="en-US" smtClean="0"/>
              <a:t>14</a:t>
            </a:fld>
            <a:endParaRPr lang="en-US"/>
          </a:p>
        </p:txBody>
      </p:sp>
    </p:spTree>
    <p:extLst>
      <p:ext uri="{BB962C8B-B14F-4D97-AF65-F5344CB8AC3E}">
        <p14:creationId xmlns:p14="http://schemas.microsoft.com/office/powerpoint/2010/main" val="417756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Keeping:</a:t>
            </a:r>
          </a:p>
          <a:p>
            <a:r>
              <a:rPr lang="en-US" dirty="0" smtClean="0"/>
              <a:t>Where</a:t>
            </a:r>
            <a:r>
              <a:rPr lang="en-US" baseline="0" dirty="0" smtClean="0"/>
              <a:t> risk assessments are conducted and/or Job Safety Assessment done, a record of the significant finings and any resulting control measures found to be required must be kept, for future references. Also training records must be maintained.</a:t>
            </a:r>
          </a:p>
          <a:p>
            <a:endParaRPr lang="en-US" baseline="0" dirty="0" smtClean="0"/>
          </a:p>
        </p:txBody>
      </p:sp>
      <p:sp>
        <p:nvSpPr>
          <p:cNvPr id="4" name="Slide Number Placeholder 3"/>
          <p:cNvSpPr>
            <a:spLocks noGrp="1"/>
          </p:cNvSpPr>
          <p:nvPr>
            <p:ph type="sldNum" sz="quarter" idx="10"/>
          </p:nvPr>
        </p:nvSpPr>
        <p:spPr/>
        <p:txBody>
          <a:bodyPr/>
          <a:lstStyle/>
          <a:p>
            <a:fld id="{3E1925E0-1222-419C-8256-1DEF04C3A016}" type="slidenum">
              <a:rPr lang="en-US" smtClean="0"/>
              <a:t>16</a:t>
            </a:fld>
            <a:endParaRPr lang="en-US"/>
          </a:p>
        </p:txBody>
      </p:sp>
    </p:spTree>
    <p:extLst>
      <p:ext uri="{BB962C8B-B14F-4D97-AF65-F5344CB8AC3E}">
        <p14:creationId xmlns:p14="http://schemas.microsoft.com/office/powerpoint/2010/main" val="159524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925E0-1222-419C-8256-1DEF04C3A016}" type="slidenum">
              <a:rPr lang="en-US" smtClean="0"/>
              <a:t>18</a:t>
            </a:fld>
            <a:endParaRPr lang="en-US"/>
          </a:p>
        </p:txBody>
      </p:sp>
    </p:spTree>
    <p:extLst>
      <p:ext uri="{BB962C8B-B14F-4D97-AF65-F5344CB8AC3E}">
        <p14:creationId xmlns:p14="http://schemas.microsoft.com/office/powerpoint/2010/main" val="4281057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Classification and Identification:</a:t>
            </a:r>
          </a:p>
          <a:p>
            <a:r>
              <a:rPr lang="en-US" dirty="0" smtClean="0"/>
              <a:t>- Domestic</a:t>
            </a:r>
            <a:r>
              <a:rPr lang="en-US" baseline="0" dirty="0" smtClean="0"/>
              <a:t> Waste</a:t>
            </a:r>
          </a:p>
          <a:p>
            <a:pPr marL="171450" indent="-171450">
              <a:buFontTx/>
              <a:buChar char="-"/>
            </a:pPr>
            <a:r>
              <a:rPr lang="en-US" baseline="0" dirty="0" smtClean="0"/>
              <a:t>Non-hazardous industrial waste</a:t>
            </a:r>
          </a:p>
          <a:p>
            <a:pPr marL="171450" indent="-171450">
              <a:buFontTx/>
              <a:buChar char="-"/>
            </a:pPr>
            <a:r>
              <a:rPr lang="en-US" baseline="0" dirty="0" smtClean="0"/>
              <a:t>Hazardous industrial waste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3E1925E0-1222-419C-8256-1DEF04C3A016}" type="slidenum">
              <a:rPr lang="en-US" smtClean="0"/>
              <a:t>20</a:t>
            </a:fld>
            <a:endParaRPr lang="en-US"/>
          </a:p>
        </p:txBody>
      </p:sp>
    </p:spTree>
    <p:extLst>
      <p:ext uri="{BB962C8B-B14F-4D97-AF65-F5344CB8AC3E}">
        <p14:creationId xmlns:p14="http://schemas.microsoft.com/office/powerpoint/2010/main" val="374482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78D8432-9126-4908-9031-649988B05DF3}" type="datetimeFigureOut">
              <a:rPr lang="en-US" smtClean="0"/>
              <a:t>22/02/2016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BC0D9A-3DCA-41BE-9A4E-0E28296A55A0}" type="slidenum">
              <a:rPr lang="en-US" smtClean="0"/>
              <a:t>‹#›</a:t>
            </a:fld>
            <a:endParaRPr lang="en-US"/>
          </a:p>
        </p:txBody>
      </p:sp>
    </p:spTree>
    <p:extLst>
      <p:ext uri="{BB962C8B-B14F-4D97-AF65-F5344CB8AC3E}">
        <p14:creationId xmlns:p14="http://schemas.microsoft.com/office/powerpoint/2010/main" val="409144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8D8432-9126-4908-9031-649988B05DF3}" type="datetimeFigureOut">
              <a:rPr lang="en-US" smtClean="0"/>
              <a:t>22/02/2016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BC0D9A-3DCA-41BE-9A4E-0E28296A55A0}" type="slidenum">
              <a:rPr lang="en-US" smtClean="0"/>
              <a:t>‹#›</a:t>
            </a:fld>
            <a:endParaRPr lang="en-US"/>
          </a:p>
        </p:txBody>
      </p:sp>
    </p:spTree>
    <p:extLst>
      <p:ext uri="{BB962C8B-B14F-4D97-AF65-F5344CB8AC3E}">
        <p14:creationId xmlns:p14="http://schemas.microsoft.com/office/powerpoint/2010/main" val="262667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8D8432-9126-4908-9031-649988B05DF3}" type="datetimeFigureOut">
              <a:rPr lang="en-US" smtClean="0"/>
              <a:t>22/02/2016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BC0D9A-3DCA-41BE-9A4E-0E28296A55A0}" type="slidenum">
              <a:rPr lang="en-US" smtClean="0"/>
              <a:t>‹#›</a:t>
            </a:fld>
            <a:endParaRPr lang="en-US"/>
          </a:p>
        </p:txBody>
      </p:sp>
    </p:spTree>
    <p:extLst>
      <p:ext uri="{BB962C8B-B14F-4D97-AF65-F5344CB8AC3E}">
        <p14:creationId xmlns:p14="http://schemas.microsoft.com/office/powerpoint/2010/main" val="374484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2"/>
          <p:cNvSpPr>
            <a:spLocks noGrp="1"/>
          </p:cNvSpPr>
          <p:nvPr>
            <p:ph type="sldNum" sz="quarter" idx="10"/>
          </p:nvPr>
        </p:nvSpPr>
        <p:spPr/>
        <p:txBody>
          <a:bodyPr/>
          <a:lstStyle>
            <a:lvl1pPr>
              <a:defRPr/>
            </a:lvl1pPr>
          </a:lstStyle>
          <a:p>
            <a:pPr>
              <a:defRPr/>
            </a:pPr>
            <a:fld id="{58BCC58F-D09C-4D3F-BEE7-EA5D67E6F339}" type="slidenum">
              <a:rPr lang="en-GB"/>
              <a:pPr>
                <a:defRPr/>
              </a:pPr>
              <a:t>‹#›</a:t>
            </a:fld>
            <a:endParaRPr lang="en-GB"/>
          </a:p>
        </p:txBody>
      </p:sp>
    </p:spTree>
    <p:extLst>
      <p:ext uri="{BB962C8B-B14F-4D97-AF65-F5344CB8AC3E}">
        <p14:creationId xmlns:p14="http://schemas.microsoft.com/office/powerpoint/2010/main" val="2465419819"/>
      </p:ext>
    </p:extLst>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Slide Number Placeholder 12"/>
          <p:cNvSpPr>
            <a:spLocks noGrp="1"/>
          </p:cNvSpPr>
          <p:nvPr>
            <p:ph type="sldNum" sz="quarter" idx="10"/>
          </p:nvPr>
        </p:nvSpPr>
        <p:spPr/>
        <p:txBody>
          <a:bodyPr/>
          <a:lstStyle>
            <a:lvl1pPr>
              <a:defRPr/>
            </a:lvl1pPr>
          </a:lstStyle>
          <a:p>
            <a:pPr>
              <a:defRPr/>
            </a:pPr>
            <a:fld id="{6B1F642D-396F-4CBE-9F99-12F183CEF6AF}" type="slidenum">
              <a:rPr lang="en-GB"/>
              <a:pPr>
                <a:defRPr/>
              </a:pPr>
              <a:t>‹#›</a:t>
            </a:fld>
            <a:endParaRPr lang="en-GB"/>
          </a:p>
        </p:txBody>
      </p:sp>
    </p:spTree>
    <p:extLst>
      <p:ext uri="{BB962C8B-B14F-4D97-AF65-F5344CB8AC3E}">
        <p14:creationId xmlns:p14="http://schemas.microsoft.com/office/powerpoint/2010/main" val="2055685914"/>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637" y="212725"/>
            <a:ext cx="8437685" cy="533400"/>
          </a:xfrm>
          <a:prstGeom prst="rect">
            <a:avLst/>
          </a:prstGeom>
        </p:spPr>
        <p:txBody>
          <a:bodyPr/>
          <a:lstStyle/>
          <a:p>
            <a:r>
              <a:rPr lang="en-US"/>
              <a:t>Click to edit Master title style</a:t>
            </a:r>
          </a:p>
        </p:txBody>
      </p:sp>
      <p:sp>
        <p:nvSpPr>
          <p:cNvPr id="4" name="Slide Number Placeholder 12"/>
          <p:cNvSpPr>
            <a:spLocks noGrp="1"/>
          </p:cNvSpPr>
          <p:nvPr>
            <p:ph type="sldNum" sz="quarter" idx="10"/>
          </p:nvPr>
        </p:nvSpPr>
        <p:spPr/>
        <p:txBody>
          <a:bodyPr/>
          <a:lstStyle>
            <a:lvl1pPr>
              <a:defRPr/>
            </a:lvl1pPr>
          </a:lstStyle>
          <a:p>
            <a:pPr>
              <a:defRPr/>
            </a:pPr>
            <a:fld id="{AD96BDE4-F6B8-4DAA-9CB2-BF676A750E43}" type="slidenum">
              <a:rPr lang="en-GB"/>
              <a:pPr>
                <a:defRPr/>
              </a:pPr>
              <a:t>‹#›</a:t>
            </a:fld>
            <a:endParaRPr lang="en-GB"/>
          </a:p>
        </p:txBody>
      </p:sp>
    </p:spTree>
    <p:extLst>
      <p:ext uri="{BB962C8B-B14F-4D97-AF65-F5344CB8AC3E}">
        <p14:creationId xmlns:p14="http://schemas.microsoft.com/office/powerpoint/2010/main" val="3406030664"/>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6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72" y="1535113"/>
            <a:ext cx="404153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2"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2"/>
          <p:cNvSpPr>
            <a:spLocks noGrp="1"/>
          </p:cNvSpPr>
          <p:nvPr>
            <p:ph type="sldNum" sz="quarter" idx="10"/>
          </p:nvPr>
        </p:nvSpPr>
        <p:spPr/>
        <p:txBody>
          <a:bodyPr/>
          <a:lstStyle>
            <a:lvl1pPr>
              <a:defRPr/>
            </a:lvl1pPr>
          </a:lstStyle>
          <a:p>
            <a:pPr>
              <a:defRPr/>
            </a:pPr>
            <a:fld id="{63147289-4A18-461B-876A-2499F01F1BE6}" type="slidenum">
              <a:rPr lang="en-GB"/>
              <a:pPr>
                <a:defRPr/>
              </a:pPr>
              <a:t>‹#›</a:t>
            </a:fld>
            <a:endParaRPr lang="en-GB"/>
          </a:p>
        </p:txBody>
      </p:sp>
    </p:spTree>
    <p:extLst>
      <p:ext uri="{BB962C8B-B14F-4D97-AF65-F5344CB8AC3E}">
        <p14:creationId xmlns:p14="http://schemas.microsoft.com/office/powerpoint/2010/main" val="4134471235"/>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2"/>
          <p:cNvSpPr>
            <a:spLocks noGrp="1"/>
          </p:cNvSpPr>
          <p:nvPr>
            <p:ph type="sldNum" sz="quarter" idx="10"/>
          </p:nvPr>
        </p:nvSpPr>
        <p:spPr/>
        <p:txBody>
          <a:bodyPr/>
          <a:lstStyle>
            <a:lvl1pPr>
              <a:defRPr/>
            </a:lvl1pPr>
          </a:lstStyle>
          <a:p>
            <a:pPr>
              <a:defRPr/>
            </a:pPr>
            <a:fld id="{444B4492-0FDF-4598-854E-2FD082E4631A}" type="slidenum">
              <a:rPr lang="en-GB"/>
              <a:pPr>
                <a:defRPr/>
              </a:pPr>
              <a:t>‹#›</a:t>
            </a:fld>
            <a:endParaRPr lang="en-GB"/>
          </a:p>
        </p:txBody>
      </p:sp>
    </p:spTree>
    <p:extLst>
      <p:ext uri="{BB962C8B-B14F-4D97-AF65-F5344CB8AC3E}">
        <p14:creationId xmlns:p14="http://schemas.microsoft.com/office/powerpoint/2010/main" val="2956384880"/>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pic>
        <p:nvPicPr>
          <p:cNvPr id="200705" name="Picture 1"/>
          <p:cNvPicPr>
            <a:picLocks noChangeAspect="1" noChangeArrowheads="1"/>
          </p:cNvPicPr>
          <p:nvPr userDrawn="1"/>
        </p:nvPicPr>
        <p:blipFill>
          <a:blip r:embed="rId2" cstate="print"/>
          <a:srcRect/>
          <a:stretch>
            <a:fillRect/>
          </a:stretch>
        </p:blipFill>
        <p:spPr bwMode="auto">
          <a:xfrm>
            <a:off x="-1" y="0"/>
            <a:ext cx="9144001" cy="6858000"/>
          </a:xfrm>
          <a:prstGeom prst="rect">
            <a:avLst/>
          </a:prstGeom>
          <a:noFill/>
          <a:ln w="9525">
            <a:noFill/>
            <a:miter lim="800000"/>
            <a:headEnd/>
            <a:tailEnd/>
          </a:ln>
          <a:effectLst/>
        </p:spPr>
      </p:pic>
      <p:sp>
        <p:nvSpPr>
          <p:cNvPr id="2" name="Content Placeholder 1"/>
          <p:cNvSpPr>
            <a:spLocks noGrp="1"/>
          </p:cNvSpPr>
          <p:nvPr>
            <p:ph/>
          </p:nvPr>
        </p:nvSpPr>
        <p:spPr>
          <a:xfrm>
            <a:off x="457200" y="274639"/>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pPr>
            <a:endParaRPr lang="en-US" sz="1200">
              <a:solidFill>
                <a:srgbClr val="000000"/>
              </a:solidFill>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pPr>
            <a:r>
              <a:rPr lang="en-US" sz="1200">
                <a:solidFill>
                  <a:srgbClr val="000000"/>
                </a:solidFill>
              </a:rPr>
              <a:t>PEP 2008</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48150F2-093E-480D-A5F9-36776B8F4C4A}" type="slidenum">
              <a:rPr lang="ar-SA"/>
              <a:pPr/>
              <a:t>‹#›</a:t>
            </a:fld>
            <a:endParaRPr lang="en-US"/>
          </a:p>
        </p:txBody>
      </p:sp>
    </p:spTree>
    <p:extLst>
      <p:ext uri="{BB962C8B-B14F-4D97-AF65-F5344CB8AC3E}">
        <p14:creationId xmlns:p14="http://schemas.microsoft.com/office/powerpoint/2010/main" val="3625568462"/>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9988" y="49213"/>
            <a:ext cx="6297612" cy="77311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169988" y="1524000"/>
            <a:ext cx="7772400" cy="4114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5"/>
          <p:cNvSpPr>
            <a:spLocks noGrp="1" noChangeArrowheads="1"/>
          </p:cNvSpPr>
          <p:nvPr>
            <p:ph type="dt" sz="half" idx="10"/>
          </p:nvPr>
        </p:nvSpPr>
        <p:spPr>
          <a:xfrm>
            <a:off x="6172200" y="6562726"/>
            <a:ext cx="1905000" cy="371474"/>
          </a:xfrm>
          <a:prstGeom prst="rect">
            <a:avLst/>
          </a:prstGeom>
          <a:ln/>
        </p:spPr>
        <p:txBody>
          <a:bodyPr/>
          <a:lstStyle>
            <a:lvl1pPr>
              <a:defRPr>
                <a:solidFill>
                  <a:schemeClr val="accent5">
                    <a:lumMod val="20000"/>
                    <a:lumOff val="80000"/>
                  </a:schemeClr>
                </a:solidFill>
              </a:defRPr>
            </a:lvl1pPr>
          </a:lstStyle>
          <a:p>
            <a:pPr fontAlgn="base">
              <a:spcBef>
                <a:spcPct val="0"/>
              </a:spcBef>
              <a:spcAft>
                <a:spcPct val="0"/>
              </a:spcAft>
              <a:defRPr/>
            </a:pPr>
            <a:r>
              <a:rPr lang="en-US" sz="1200" dirty="0" smtClean="0">
                <a:solidFill>
                  <a:srgbClr val="C6B3AA">
                    <a:lumMod val="20000"/>
                    <a:lumOff val="80000"/>
                  </a:srgbClr>
                </a:solidFill>
              </a:rPr>
              <a:t>18 Sept 2012</a:t>
            </a:r>
            <a:endParaRPr lang="en-US" sz="1200" dirty="0">
              <a:solidFill>
                <a:srgbClr val="C6B3AA">
                  <a:lumMod val="20000"/>
                  <a:lumOff val="80000"/>
                </a:srgbClr>
              </a:solidFill>
            </a:endParaRPr>
          </a:p>
        </p:txBody>
      </p:sp>
      <p:sp>
        <p:nvSpPr>
          <p:cNvPr id="5" name="Rectangle 36"/>
          <p:cNvSpPr>
            <a:spLocks noGrp="1" noChangeArrowheads="1"/>
          </p:cNvSpPr>
          <p:nvPr>
            <p:ph type="ftr" sz="quarter" idx="11"/>
          </p:nvPr>
        </p:nvSpPr>
        <p:spPr>
          <a:xfrm>
            <a:off x="3200400" y="6562729"/>
            <a:ext cx="2895600" cy="371475"/>
          </a:xfrm>
          <a:prstGeom prst="rect">
            <a:avLst/>
          </a:prstGeom>
          <a:ln/>
        </p:spPr>
        <p:txBody>
          <a:bodyPr/>
          <a:lstStyle>
            <a:lvl1pPr>
              <a:defRPr>
                <a:solidFill>
                  <a:schemeClr val="accent5">
                    <a:lumMod val="20000"/>
                    <a:lumOff val="80000"/>
                  </a:schemeClr>
                </a:solidFill>
              </a:defRPr>
            </a:lvl1pPr>
          </a:lstStyle>
          <a:p>
            <a:pPr fontAlgn="base">
              <a:spcBef>
                <a:spcPct val="0"/>
              </a:spcBef>
              <a:spcAft>
                <a:spcPct val="0"/>
              </a:spcAft>
              <a:defRPr/>
            </a:pPr>
            <a:r>
              <a:rPr lang="en-US" sz="1200" smtClean="0">
                <a:solidFill>
                  <a:srgbClr val="C6B3AA">
                    <a:lumMod val="20000"/>
                    <a:lumOff val="80000"/>
                  </a:srgbClr>
                </a:solidFill>
              </a:rPr>
              <a:t>EXCOM</a:t>
            </a:r>
            <a:endParaRPr lang="en-US" sz="1200" dirty="0">
              <a:solidFill>
                <a:srgbClr val="C6B3AA">
                  <a:lumMod val="20000"/>
                  <a:lumOff val="80000"/>
                </a:srgbClr>
              </a:solidFill>
            </a:endParaRPr>
          </a:p>
        </p:txBody>
      </p:sp>
    </p:spTree>
    <p:extLst>
      <p:ext uri="{BB962C8B-B14F-4D97-AF65-F5344CB8AC3E}">
        <p14:creationId xmlns:p14="http://schemas.microsoft.com/office/powerpoint/2010/main" val="1219675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8D8432-9126-4908-9031-649988B05DF3}" type="datetimeFigureOut">
              <a:rPr lang="en-US" smtClean="0"/>
              <a:t>22/02/2016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BC0D9A-3DCA-41BE-9A4E-0E28296A55A0}" type="slidenum">
              <a:rPr lang="en-US" smtClean="0"/>
              <a:t>‹#›</a:t>
            </a:fld>
            <a:endParaRPr lang="en-US"/>
          </a:p>
        </p:txBody>
      </p:sp>
    </p:spTree>
    <p:extLst>
      <p:ext uri="{BB962C8B-B14F-4D97-AF65-F5344CB8AC3E}">
        <p14:creationId xmlns:p14="http://schemas.microsoft.com/office/powerpoint/2010/main" val="12225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78D8432-9126-4908-9031-649988B05DF3}" type="datetimeFigureOut">
              <a:rPr lang="en-US" smtClean="0"/>
              <a:t>22/02/2016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BC0D9A-3DCA-41BE-9A4E-0E28296A55A0}" type="slidenum">
              <a:rPr lang="en-US" smtClean="0"/>
              <a:t>‹#›</a:t>
            </a:fld>
            <a:endParaRPr lang="en-US"/>
          </a:p>
        </p:txBody>
      </p:sp>
    </p:spTree>
    <p:extLst>
      <p:ext uri="{BB962C8B-B14F-4D97-AF65-F5344CB8AC3E}">
        <p14:creationId xmlns:p14="http://schemas.microsoft.com/office/powerpoint/2010/main" val="195305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78D8432-9126-4908-9031-649988B05DF3}" type="datetimeFigureOut">
              <a:rPr lang="en-US" smtClean="0"/>
              <a:t>22/02/2016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BC0D9A-3DCA-41BE-9A4E-0E28296A55A0}" type="slidenum">
              <a:rPr lang="en-US" smtClean="0"/>
              <a:t>‹#›</a:t>
            </a:fld>
            <a:endParaRPr lang="en-US"/>
          </a:p>
        </p:txBody>
      </p:sp>
    </p:spTree>
    <p:extLst>
      <p:ext uri="{BB962C8B-B14F-4D97-AF65-F5344CB8AC3E}">
        <p14:creationId xmlns:p14="http://schemas.microsoft.com/office/powerpoint/2010/main" val="30276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78D8432-9126-4908-9031-649988B05DF3}" type="datetimeFigureOut">
              <a:rPr lang="en-US" smtClean="0"/>
              <a:t>22/02/2016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1BC0D9A-3DCA-41BE-9A4E-0E28296A55A0}" type="slidenum">
              <a:rPr lang="en-US" smtClean="0"/>
              <a:t>‹#›</a:t>
            </a:fld>
            <a:endParaRPr lang="en-US"/>
          </a:p>
        </p:txBody>
      </p:sp>
    </p:spTree>
    <p:extLst>
      <p:ext uri="{BB962C8B-B14F-4D97-AF65-F5344CB8AC3E}">
        <p14:creationId xmlns:p14="http://schemas.microsoft.com/office/powerpoint/2010/main" val="427654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78D8432-9126-4908-9031-649988B05DF3}" type="datetimeFigureOut">
              <a:rPr lang="en-US" smtClean="0"/>
              <a:t>22/02/2016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1BC0D9A-3DCA-41BE-9A4E-0E28296A55A0}" type="slidenum">
              <a:rPr lang="en-US" smtClean="0"/>
              <a:t>‹#›</a:t>
            </a:fld>
            <a:endParaRPr lang="en-US"/>
          </a:p>
        </p:txBody>
      </p:sp>
    </p:spTree>
    <p:extLst>
      <p:ext uri="{BB962C8B-B14F-4D97-AF65-F5344CB8AC3E}">
        <p14:creationId xmlns:p14="http://schemas.microsoft.com/office/powerpoint/2010/main" val="2516018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78D8432-9126-4908-9031-649988B05DF3}" type="datetimeFigureOut">
              <a:rPr lang="en-US" smtClean="0"/>
              <a:t>22/02/2016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1BC0D9A-3DCA-41BE-9A4E-0E28296A55A0}" type="slidenum">
              <a:rPr lang="en-US" smtClean="0"/>
              <a:t>‹#›</a:t>
            </a:fld>
            <a:endParaRPr lang="en-US"/>
          </a:p>
        </p:txBody>
      </p:sp>
    </p:spTree>
    <p:extLst>
      <p:ext uri="{BB962C8B-B14F-4D97-AF65-F5344CB8AC3E}">
        <p14:creationId xmlns:p14="http://schemas.microsoft.com/office/powerpoint/2010/main" val="379230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8D8432-9126-4908-9031-649988B05DF3}" type="datetimeFigureOut">
              <a:rPr lang="en-US" smtClean="0"/>
              <a:t>22/02/2016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BC0D9A-3DCA-41BE-9A4E-0E28296A55A0}" type="slidenum">
              <a:rPr lang="en-US" smtClean="0"/>
              <a:t>‹#›</a:t>
            </a:fld>
            <a:endParaRPr lang="en-US"/>
          </a:p>
        </p:txBody>
      </p:sp>
    </p:spTree>
    <p:extLst>
      <p:ext uri="{BB962C8B-B14F-4D97-AF65-F5344CB8AC3E}">
        <p14:creationId xmlns:p14="http://schemas.microsoft.com/office/powerpoint/2010/main" val="308240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8D8432-9126-4908-9031-649988B05DF3}" type="datetimeFigureOut">
              <a:rPr lang="en-US" smtClean="0"/>
              <a:t>22/02/2016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BC0D9A-3DCA-41BE-9A4E-0E28296A55A0}" type="slidenum">
              <a:rPr lang="en-US" smtClean="0"/>
              <a:t>‹#›</a:t>
            </a:fld>
            <a:endParaRPr lang="en-US"/>
          </a:p>
        </p:txBody>
      </p:sp>
    </p:spTree>
    <p:extLst>
      <p:ext uri="{BB962C8B-B14F-4D97-AF65-F5344CB8AC3E}">
        <p14:creationId xmlns:p14="http://schemas.microsoft.com/office/powerpoint/2010/main" val="3155709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gif"/><Relationship Id="rId5" Type="http://schemas.openxmlformats.org/officeDocument/2006/relationships/slideLayout" Target="../slideLayouts/slideLayout16.xml"/><Relationship Id="rId10" Type="http://schemas.openxmlformats.org/officeDocument/2006/relationships/image" Target="../media/image3.gif"/><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78D8432-9126-4908-9031-649988B05DF3}" type="datetimeFigureOut">
              <a:rPr lang="en-US" smtClean="0"/>
              <a:t>22/02/2016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BC0D9A-3DCA-41BE-9A4E-0E28296A55A0}" type="slidenum">
              <a:rPr lang="en-US" smtClean="0"/>
              <a:t>‹#›</a:t>
            </a:fld>
            <a:endParaRPr lang="en-US"/>
          </a:p>
        </p:txBody>
      </p:sp>
      <p:pic>
        <p:nvPicPr>
          <p:cNvPr id="1033" name="Picture 9" descr="QAPCO PPT3.bmp                                                 000FC618Macintosh HD                   BE754DB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49" y="-1588"/>
            <a:ext cx="9158288" cy="68611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a:defRPr>
      </a:lvl2pPr>
      <a:lvl3pPr algn="ctr" rtl="0" eaLnBrk="1" fontAlgn="base" hangingPunct="1">
        <a:spcBef>
          <a:spcPct val="0"/>
        </a:spcBef>
        <a:spcAft>
          <a:spcPct val="0"/>
        </a:spcAft>
        <a:defRPr sz="4400">
          <a:solidFill>
            <a:schemeClr val="tx2"/>
          </a:solidFill>
          <a:latin typeface="Times"/>
        </a:defRPr>
      </a:lvl3pPr>
      <a:lvl4pPr algn="ctr" rtl="0" eaLnBrk="1" fontAlgn="base" hangingPunct="1">
        <a:spcBef>
          <a:spcPct val="0"/>
        </a:spcBef>
        <a:spcAft>
          <a:spcPct val="0"/>
        </a:spcAft>
        <a:defRPr sz="4400">
          <a:solidFill>
            <a:schemeClr val="tx2"/>
          </a:solidFill>
          <a:latin typeface="Times"/>
        </a:defRPr>
      </a:lvl4pPr>
      <a:lvl5pPr algn="ctr" rtl="0" eaLnBrk="1" fontAlgn="base" hangingPunct="1">
        <a:spcBef>
          <a:spcPct val="0"/>
        </a:spcBef>
        <a:spcAft>
          <a:spcPct val="0"/>
        </a:spcAft>
        <a:defRPr sz="4400">
          <a:solidFill>
            <a:schemeClr val="tx2"/>
          </a:solidFill>
          <a:latin typeface="Times"/>
        </a:defRPr>
      </a:lvl5pPr>
      <a:lvl6pPr marL="457200" algn="ctr" rtl="0" eaLnBrk="1" fontAlgn="base" hangingPunct="1">
        <a:spcBef>
          <a:spcPct val="0"/>
        </a:spcBef>
        <a:spcAft>
          <a:spcPct val="0"/>
        </a:spcAft>
        <a:defRPr sz="4400">
          <a:solidFill>
            <a:schemeClr val="tx2"/>
          </a:solidFill>
          <a:latin typeface="Times"/>
        </a:defRPr>
      </a:lvl6pPr>
      <a:lvl7pPr marL="914400" algn="ctr" rtl="0" eaLnBrk="1" fontAlgn="base" hangingPunct="1">
        <a:spcBef>
          <a:spcPct val="0"/>
        </a:spcBef>
        <a:spcAft>
          <a:spcPct val="0"/>
        </a:spcAft>
        <a:defRPr sz="4400">
          <a:solidFill>
            <a:schemeClr val="tx2"/>
          </a:solidFill>
          <a:latin typeface="Times"/>
        </a:defRPr>
      </a:lvl7pPr>
      <a:lvl8pPr marL="1371600" algn="ctr" rtl="0" eaLnBrk="1" fontAlgn="base" hangingPunct="1">
        <a:spcBef>
          <a:spcPct val="0"/>
        </a:spcBef>
        <a:spcAft>
          <a:spcPct val="0"/>
        </a:spcAft>
        <a:defRPr sz="4400">
          <a:solidFill>
            <a:schemeClr val="tx2"/>
          </a:solidFill>
          <a:latin typeface="Times"/>
        </a:defRPr>
      </a:lvl8pPr>
      <a:lvl9pPr marL="1828800" algn="ctr" rtl="0" eaLnBrk="1" fontAlgn="base" hangingPunct="1">
        <a:spcBef>
          <a:spcPct val="0"/>
        </a:spcBef>
        <a:spcAft>
          <a:spcPct val="0"/>
        </a:spcAft>
        <a:defRPr sz="4400">
          <a:solidFill>
            <a:schemeClr val="tx2"/>
          </a:solidFill>
          <a:latin typeface="Times"/>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12"/>
          <p:cNvSpPr>
            <a:spLocks noGrp="1"/>
          </p:cNvSpPr>
          <p:nvPr>
            <p:ph type="sldNum" sz="quarter" idx="4"/>
          </p:nvPr>
        </p:nvSpPr>
        <p:spPr>
          <a:xfrm>
            <a:off x="8301407" y="6435730"/>
            <a:ext cx="534865" cy="161925"/>
          </a:xfrm>
          <a:prstGeom prst="rect">
            <a:avLst/>
          </a:prstGeom>
        </p:spPr>
        <p:txBody>
          <a:bodyPr vert="horz" wrap="square" lIns="0" tIns="0" rIns="0" bIns="0" numCol="1" anchor="ctr" anchorCtr="0" compatLnSpc="1">
            <a:prstTxWarp prst="textNoShape">
              <a:avLst/>
            </a:prstTxWarp>
          </a:bodyPr>
          <a:lstStyle>
            <a:lvl1pPr algn="r">
              <a:spcBef>
                <a:spcPct val="40000"/>
              </a:spcBef>
              <a:spcAft>
                <a:spcPct val="40000"/>
              </a:spcAft>
              <a:buSzTx/>
              <a:buFontTx/>
              <a:buNone/>
              <a:defRPr sz="800" b="1">
                <a:solidFill>
                  <a:srgbClr val="111111"/>
                </a:solidFill>
                <a:latin typeface="Arial" charset="0"/>
                <a:cs typeface="Arial" charset="0"/>
              </a:defRPr>
            </a:lvl1pPr>
          </a:lstStyle>
          <a:p>
            <a:pPr fontAlgn="base">
              <a:defRPr/>
            </a:pPr>
            <a:fld id="{0E68DFAA-DA83-4DE3-91E3-3088DD371BE2}" type="slidenum">
              <a:rPr lang="en-GB"/>
              <a:pPr fontAlgn="base">
                <a:defRPr/>
              </a:pPr>
              <a:t>‹#›</a:t>
            </a:fld>
            <a:endParaRPr lang="en-GB"/>
          </a:p>
        </p:txBody>
      </p:sp>
      <p:pic>
        <p:nvPicPr>
          <p:cNvPr id="9" name="Picture 8" descr="Banner.jpg"/>
          <p:cNvPicPr>
            <a:picLocks noChangeAspect="1"/>
          </p:cNvPicPr>
          <p:nvPr userDrawn="1"/>
        </p:nvPicPr>
        <p:blipFill>
          <a:blip r:embed="rId9"/>
          <a:stretch>
            <a:fillRect/>
          </a:stretch>
        </p:blipFill>
        <p:spPr>
          <a:xfrm>
            <a:off x="0" y="0"/>
            <a:ext cx="9144000" cy="1194816"/>
          </a:xfrm>
          <a:prstGeom prst="rect">
            <a:avLst/>
          </a:prstGeom>
        </p:spPr>
      </p:pic>
      <p:pic>
        <p:nvPicPr>
          <p:cNvPr id="311297" name="Picture 1" descr="\\vmware-host\Shared Folders\Desktop\Recycling_Animation_2.gif"/>
          <p:cNvPicPr>
            <a:picLocks noChangeAspect="1" noChangeArrowheads="1" noCrop="1"/>
          </p:cNvPicPr>
          <p:nvPr userDrawn="1"/>
        </p:nvPicPr>
        <p:blipFill>
          <a:blip r:embed="rId10"/>
          <a:srcRect/>
          <a:stretch>
            <a:fillRect/>
          </a:stretch>
        </p:blipFill>
        <p:spPr bwMode="auto">
          <a:xfrm>
            <a:off x="8223975" y="228599"/>
            <a:ext cx="870438" cy="776447"/>
          </a:xfrm>
          <a:prstGeom prst="rect">
            <a:avLst/>
          </a:prstGeom>
          <a:noFill/>
        </p:spPr>
      </p:pic>
      <p:pic>
        <p:nvPicPr>
          <p:cNvPr id="311298" name="Picture 2" descr="\\vmware-host\Shared Folders\Desktop\globe-animation3.gif"/>
          <p:cNvPicPr>
            <a:picLocks noChangeAspect="1" noChangeArrowheads="1" noCrop="1"/>
          </p:cNvPicPr>
          <p:nvPr userDrawn="1"/>
        </p:nvPicPr>
        <p:blipFill>
          <a:blip r:embed="rId11"/>
          <a:srcRect/>
          <a:stretch>
            <a:fillRect/>
          </a:stretch>
        </p:blipFill>
        <p:spPr bwMode="auto">
          <a:xfrm>
            <a:off x="2127738" y="388240"/>
            <a:ext cx="354888" cy="290186"/>
          </a:xfrm>
          <a:prstGeom prst="rect">
            <a:avLst/>
          </a:prstGeom>
          <a:noFill/>
        </p:spPr>
      </p:pic>
    </p:spTree>
    <p:extLst>
      <p:ext uri="{BB962C8B-B14F-4D97-AF65-F5344CB8AC3E}">
        <p14:creationId xmlns:p14="http://schemas.microsoft.com/office/powerpoint/2010/main" val="1403301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ransition>
    <p:dissolve/>
  </p:transition>
  <p:hf hdr="0" ftr="0" dt="0"/>
  <p:txStyles>
    <p:titleStyle>
      <a:lvl1pPr algn="l" defTabSz="957263" rtl="0" eaLnBrk="0" fontAlgn="base" hangingPunct="0">
        <a:spcBef>
          <a:spcPct val="0"/>
        </a:spcBef>
        <a:spcAft>
          <a:spcPct val="0"/>
        </a:spcAft>
        <a:defRPr sz="2400">
          <a:solidFill>
            <a:schemeClr val="bg1"/>
          </a:solidFill>
          <a:latin typeface="+mj-lt"/>
          <a:ea typeface="MS PGothic" pitchFamily="34" charset="-128"/>
          <a:cs typeface="+mj-cs"/>
        </a:defRPr>
      </a:lvl1pPr>
      <a:lvl2pPr algn="l" defTabSz="957263" rtl="0" eaLnBrk="0" fontAlgn="base" hangingPunct="0">
        <a:spcBef>
          <a:spcPct val="0"/>
        </a:spcBef>
        <a:spcAft>
          <a:spcPct val="0"/>
        </a:spcAft>
        <a:defRPr sz="2400">
          <a:solidFill>
            <a:schemeClr val="bg1"/>
          </a:solidFill>
          <a:latin typeface="Arial" pitchFamily="34" charset="0"/>
          <a:ea typeface="MS PGothic" pitchFamily="34" charset="-128"/>
          <a:cs typeface="Arial" pitchFamily="34" charset="0"/>
        </a:defRPr>
      </a:lvl2pPr>
      <a:lvl3pPr algn="l" defTabSz="957263" rtl="0" eaLnBrk="0" fontAlgn="base" hangingPunct="0">
        <a:spcBef>
          <a:spcPct val="0"/>
        </a:spcBef>
        <a:spcAft>
          <a:spcPct val="0"/>
        </a:spcAft>
        <a:defRPr sz="2400">
          <a:solidFill>
            <a:schemeClr val="bg1"/>
          </a:solidFill>
          <a:latin typeface="Arial" pitchFamily="34" charset="0"/>
          <a:ea typeface="MS PGothic" pitchFamily="34" charset="-128"/>
          <a:cs typeface="Arial" pitchFamily="34" charset="0"/>
        </a:defRPr>
      </a:lvl3pPr>
      <a:lvl4pPr algn="l" defTabSz="957263" rtl="0" eaLnBrk="0" fontAlgn="base" hangingPunct="0">
        <a:spcBef>
          <a:spcPct val="0"/>
        </a:spcBef>
        <a:spcAft>
          <a:spcPct val="0"/>
        </a:spcAft>
        <a:defRPr sz="2400">
          <a:solidFill>
            <a:schemeClr val="bg1"/>
          </a:solidFill>
          <a:latin typeface="Arial" pitchFamily="34" charset="0"/>
          <a:ea typeface="MS PGothic" pitchFamily="34" charset="-128"/>
          <a:cs typeface="Arial" pitchFamily="34" charset="0"/>
        </a:defRPr>
      </a:lvl4pPr>
      <a:lvl5pPr algn="l" defTabSz="957263" rtl="0" eaLnBrk="0" fontAlgn="base" hangingPunct="0">
        <a:spcBef>
          <a:spcPct val="0"/>
        </a:spcBef>
        <a:spcAft>
          <a:spcPct val="0"/>
        </a:spcAft>
        <a:defRPr sz="2400">
          <a:solidFill>
            <a:schemeClr val="bg1"/>
          </a:solidFill>
          <a:latin typeface="Arial" pitchFamily="34" charset="0"/>
          <a:ea typeface="MS PGothic" pitchFamily="34" charset="-128"/>
          <a:cs typeface="Arial" pitchFamily="34" charset="0"/>
        </a:defRPr>
      </a:lvl5pPr>
      <a:lvl6pPr marL="457200" algn="l" defTabSz="1042988" rtl="0" fontAlgn="base">
        <a:spcBef>
          <a:spcPct val="0"/>
        </a:spcBef>
        <a:spcAft>
          <a:spcPct val="0"/>
        </a:spcAft>
        <a:defRPr sz="2300">
          <a:solidFill>
            <a:schemeClr val="tx1"/>
          </a:solidFill>
          <a:latin typeface="Arial" pitchFamily="34" charset="0"/>
          <a:ea typeface="MS PGothic" pitchFamily="34" charset="-128"/>
          <a:cs typeface="Arial" pitchFamily="34" charset="0"/>
        </a:defRPr>
      </a:lvl6pPr>
      <a:lvl7pPr marL="914400" algn="l" defTabSz="1042988" rtl="0" fontAlgn="base">
        <a:spcBef>
          <a:spcPct val="0"/>
        </a:spcBef>
        <a:spcAft>
          <a:spcPct val="0"/>
        </a:spcAft>
        <a:defRPr sz="2300">
          <a:solidFill>
            <a:schemeClr val="tx1"/>
          </a:solidFill>
          <a:latin typeface="Arial" pitchFamily="34" charset="0"/>
          <a:ea typeface="MS PGothic" pitchFamily="34" charset="-128"/>
          <a:cs typeface="Arial" pitchFamily="34" charset="0"/>
        </a:defRPr>
      </a:lvl7pPr>
      <a:lvl8pPr marL="1371600" algn="l" defTabSz="1042988" rtl="0" fontAlgn="base">
        <a:spcBef>
          <a:spcPct val="0"/>
        </a:spcBef>
        <a:spcAft>
          <a:spcPct val="0"/>
        </a:spcAft>
        <a:defRPr sz="2300">
          <a:solidFill>
            <a:schemeClr val="tx1"/>
          </a:solidFill>
          <a:latin typeface="Arial" pitchFamily="34" charset="0"/>
          <a:ea typeface="MS PGothic" pitchFamily="34" charset="-128"/>
          <a:cs typeface="Arial" pitchFamily="34" charset="0"/>
        </a:defRPr>
      </a:lvl8pPr>
      <a:lvl9pPr marL="1828800" algn="l" defTabSz="1042988" rtl="0" fontAlgn="base">
        <a:spcBef>
          <a:spcPct val="0"/>
        </a:spcBef>
        <a:spcAft>
          <a:spcPct val="0"/>
        </a:spcAft>
        <a:defRPr sz="2300">
          <a:solidFill>
            <a:schemeClr val="tx1"/>
          </a:solidFill>
          <a:latin typeface="Arial" pitchFamily="34" charset="0"/>
          <a:ea typeface="MS PGothic" pitchFamily="34" charset="-128"/>
          <a:cs typeface="Arial" pitchFamily="34" charset="0"/>
        </a:defRPr>
      </a:lvl9pPr>
    </p:titleStyle>
    <p:bodyStyle>
      <a:lvl1pPr marL="125413" indent="-125413" algn="l" defTabSz="957263" rtl="0" eaLnBrk="0" fontAlgn="base" hangingPunct="0">
        <a:spcBef>
          <a:spcPct val="0"/>
        </a:spcBef>
        <a:spcAft>
          <a:spcPct val="0"/>
        </a:spcAft>
        <a:buClr>
          <a:schemeClr val="accent1"/>
        </a:buClr>
        <a:buChar char="•"/>
        <a:defRPr sz="1600">
          <a:solidFill>
            <a:schemeClr val="tx1"/>
          </a:solidFill>
          <a:latin typeface="+mn-lt"/>
          <a:ea typeface="+mn-ea"/>
          <a:cs typeface="+mn-cs"/>
        </a:defRPr>
      </a:lvl1pPr>
      <a:lvl2pPr marL="319088" indent="-190500" algn="l" defTabSz="957263" rtl="0" eaLnBrk="0" fontAlgn="base" hangingPunct="0">
        <a:spcBef>
          <a:spcPct val="0"/>
        </a:spcBef>
        <a:spcAft>
          <a:spcPct val="0"/>
        </a:spcAft>
        <a:buClr>
          <a:schemeClr val="accent2"/>
        </a:buClr>
        <a:buFont typeface="Arial" charset="0"/>
        <a:buChar char="–"/>
        <a:defRPr sz="1600">
          <a:solidFill>
            <a:schemeClr val="tx1"/>
          </a:solidFill>
          <a:latin typeface="+mn-lt"/>
          <a:cs typeface="+mn-cs"/>
        </a:defRPr>
      </a:lvl2pPr>
      <a:lvl3pPr marL="476250" indent="-153988" algn="l" defTabSz="957263" rtl="0" eaLnBrk="0" fontAlgn="base" hangingPunct="0">
        <a:spcBef>
          <a:spcPct val="0"/>
        </a:spcBef>
        <a:spcAft>
          <a:spcPct val="0"/>
        </a:spcAft>
        <a:buClr>
          <a:schemeClr val="hlink"/>
        </a:buClr>
        <a:buChar char="•"/>
        <a:defRPr sz="1600">
          <a:solidFill>
            <a:schemeClr val="tx1"/>
          </a:solidFill>
          <a:latin typeface="+mn-lt"/>
          <a:cs typeface="+mn-cs"/>
        </a:defRPr>
      </a:lvl3pPr>
      <a:lvl4pPr marL="681038" indent="-173038" algn="l" defTabSz="957263" rtl="0" eaLnBrk="0" fontAlgn="base" hangingPunct="0">
        <a:spcBef>
          <a:spcPct val="0"/>
        </a:spcBef>
        <a:spcAft>
          <a:spcPct val="0"/>
        </a:spcAft>
        <a:buClr>
          <a:srgbClr val="FF6600"/>
        </a:buClr>
        <a:buFont typeface="Arial" charset="0"/>
        <a:buChar char="–"/>
        <a:defRPr sz="1600">
          <a:solidFill>
            <a:schemeClr val="tx1"/>
          </a:solidFill>
          <a:latin typeface="+mn-lt"/>
          <a:cs typeface="+mn-cs"/>
        </a:defRPr>
      </a:lvl4pPr>
      <a:lvl5pPr marL="2314575" indent="-238125" algn="l" defTabSz="957263" rtl="0" eaLnBrk="0" fontAlgn="base" hangingPunct="0">
        <a:spcBef>
          <a:spcPct val="20000"/>
        </a:spcBef>
        <a:spcAft>
          <a:spcPct val="0"/>
        </a:spcAft>
        <a:buChar char="»"/>
        <a:defRPr sz="2100">
          <a:solidFill>
            <a:schemeClr val="tx1"/>
          </a:solidFill>
          <a:latin typeface="+mn-lt"/>
          <a:cs typeface="+mn-cs"/>
        </a:defRPr>
      </a:lvl5pPr>
      <a:lvl6pPr marL="2978150" indent="-260350" algn="l" defTabSz="1042988" rtl="0" fontAlgn="base">
        <a:spcBef>
          <a:spcPct val="20000"/>
        </a:spcBef>
        <a:spcAft>
          <a:spcPct val="0"/>
        </a:spcAft>
        <a:buChar char="»"/>
        <a:defRPr sz="2300">
          <a:solidFill>
            <a:schemeClr val="tx1"/>
          </a:solidFill>
          <a:latin typeface="+mn-lt"/>
          <a:cs typeface="+mn-cs"/>
        </a:defRPr>
      </a:lvl6pPr>
      <a:lvl7pPr marL="3435350" indent="-260350" algn="l" defTabSz="1042988" rtl="0" fontAlgn="base">
        <a:spcBef>
          <a:spcPct val="20000"/>
        </a:spcBef>
        <a:spcAft>
          <a:spcPct val="0"/>
        </a:spcAft>
        <a:buChar char="»"/>
        <a:defRPr sz="2300">
          <a:solidFill>
            <a:schemeClr val="tx1"/>
          </a:solidFill>
          <a:latin typeface="+mn-lt"/>
          <a:cs typeface="+mn-cs"/>
        </a:defRPr>
      </a:lvl7pPr>
      <a:lvl8pPr marL="3892550" indent="-260350" algn="l" defTabSz="1042988" rtl="0" fontAlgn="base">
        <a:spcBef>
          <a:spcPct val="20000"/>
        </a:spcBef>
        <a:spcAft>
          <a:spcPct val="0"/>
        </a:spcAft>
        <a:buChar char="»"/>
        <a:defRPr sz="2300">
          <a:solidFill>
            <a:schemeClr val="tx1"/>
          </a:solidFill>
          <a:latin typeface="+mn-lt"/>
          <a:cs typeface="+mn-cs"/>
        </a:defRPr>
      </a:lvl8pPr>
      <a:lvl9pPr marL="4349750" indent="-260350" algn="l" defTabSz="1042988" rtl="0" fontAlgn="base">
        <a:spcBef>
          <a:spcPct val="20000"/>
        </a:spcBef>
        <a:spcAft>
          <a:spcPct val="0"/>
        </a:spcAft>
        <a:buChar char="»"/>
        <a:defRPr sz="23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jpeg"/><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9776" y="304801"/>
            <a:ext cx="4264224" cy="4343399"/>
          </a:xfrm>
        </p:spPr>
        <p:txBody>
          <a:bodyPr/>
          <a:lstStyle/>
          <a:p>
            <a:r>
              <a:rPr lang="en-US" sz="3200" b="1" dirty="0" smtClean="0">
                <a:solidFill>
                  <a:schemeClr val="accent1">
                    <a:lumMod val="50000"/>
                  </a:schemeClr>
                </a:solidFill>
              </a:rPr>
              <a:t>QAPCO’s</a:t>
            </a:r>
            <a:br>
              <a:rPr lang="en-US" sz="3200" b="1" dirty="0" smtClean="0">
                <a:solidFill>
                  <a:schemeClr val="accent1">
                    <a:lumMod val="50000"/>
                  </a:schemeClr>
                </a:solidFill>
              </a:rPr>
            </a:br>
            <a:r>
              <a:rPr lang="en-US" sz="3200" b="1" dirty="0" smtClean="0">
                <a:solidFill>
                  <a:schemeClr val="accent1">
                    <a:lumMod val="50000"/>
                  </a:schemeClr>
                </a:solidFill>
              </a:rPr>
              <a:t> Chemicals and Waste Management Systems </a:t>
            </a:r>
            <a:endParaRPr lang="en-US" sz="3200" b="1" dirty="0">
              <a:solidFill>
                <a:schemeClr val="accent1">
                  <a:lumMod val="50000"/>
                </a:schemeClr>
              </a:solidFill>
            </a:endParaRPr>
          </a:p>
        </p:txBody>
      </p:sp>
      <p:sp>
        <p:nvSpPr>
          <p:cNvPr id="3" name="Subtitle 2"/>
          <p:cNvSpPr>
            <a:spLocks noGrp="1"/>
          </p:cNvSpPr>
          <p:nvPr>
            <p:ph type="subTitle" idx="1"/>
          </p:nvPr>
        </p:nvSpPr>
        <p:spPr>
          <a:xfrm>
            <a:off x="228600" y="5410200"/>
            <a:ext cx="4419600" cy="609600"/>
          </a:xfrm>
        </p:spPr>
        <p:txBody>
          <a:bodyPr/>
          <a:lstStyle/>
          <a:p>
            <a:r>
              <a:rPr lang="en-US" sz="1600" dirty="0" smtClean="0"/>
              <a:t>Presented by:  Noor Al </a:t>
            </a:r>
            <a:r>
              <a:rPr lang="en-US" sz="1600" dirty="0" err="1" smtClean="0"/>
              <a:t>Tamimi</a:t>
            </a:r>
            <a:endParaRPr lang="en-US" sz="1600" dirty="0" smtClean="0"/>
          </a:p>
          <a:p>
            <a:r>
              <a:rPr lang="en-US" sz="1600" dirty="0" smtClean="0"/>
              <a:t>Head of Environment Section</a:t>
            </a:r>
          </a:p>
          <a:p>
            <a:r>
              <a:rPr lang="en-US" sz="1600" dirty="0" smtClean="0"/>
              <a:t>  </a:t>
            </a:r>
            <a:endParaRPr lang="en-US" sz="16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14" y="183525"/>
            <a:ext cx="4674786" cy="461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64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8358"/>
          </a:xfrm>
        </p:spPr>
        <p:txBody>
          <a:bodyPr/>
          <a:lstStyle/>
          <a:p>
            <a:r>
              <a:rPr lang="en-US" sz="4000" b="1" dirty="0" smtClean="0">
                <a:solidFill>
                  <a:schemeClr val="accent1">
                    <a:lumMod val="50000"/>
                  </a:schemeClr>
                </a:solidFill>
              </a:rPr>
              <a:t>Chemicals Management System</a:t>
            </a:r>
            <a:endParaRPr lang="en-US" sz="4000" b="1" dirty="0">
              <a:solidFill>
                <a:schemeClr val="accent1">
                  <a:lumMod val="50000"/>
                </a:schemeClr>
              </a:solidFill>
            </a:endParaRPr>
          </a:p>
        </p:txBody>
      </p:sp>
      <p:graphicFrame>
        <p:nvGraphicFramePr>
          <p:cNvPr id="4" name="Diagram 3"/>
          <p:cNvGraphicFramePr/>
          <p:nvPr>
            <p:extLst/>
          </p:nvPr>
        </p:nvGraphicFramePr>
        <p:xfrm>
          <a:off x="1828800" y="1752600"/>
          <a:ext cx="5181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2351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lvl="0"/>
            <a:r>
              <a:rPr lang="en-US" b="1" dirty="0">
                <a:solidFill>
                  <a:schemeClr val="accent1">
                    <a:lumMod val="50000"/>
                  </a:schemeClr>
                </a:solidFill>
              </a:rPr>
              <a:t>Chemicals Handling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18134184"/>
              </p:ext>
            </p:extLst>
          </p:nvPr>
        </p:nvGraphicFramePr>
        <p:xfrm>
          <a:off x="685800" y="1295400"/>
          <a:ext cx="7772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9917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fr-FR" sz="3600" b="1" kern="1200" dirty="0" smtClean="0">
                <a:solidFill>
                  <a:schemeClr val="accent1">
                    <a:lumMod val="50000"/>
                  </a:schemeClr>
                </a:solidFill>
                <a:latin typeface="+mn-lt"/>
              </a:rPr>
              <a:t>Hazard Control</a:t>
            </a:r>
            <a:endParaRPr lang="en-US" sz="3600" b="1" kern="1200" dirty="0">
              <a:solidFill>
                <a:schemeClr val="accent1">
                  <a:lumMod val="50000"/>
                </a:schemeClr>
              </a:solidFill>
              <a:latin typeface="+mn-lt"/>
            </a:endParaRPr>
          </a:p>
        </p:txBody>
      </p:sp>
      <p:pic>
        <p:nvPicPr>
          <p:cNvPr id="4" name="Picture 2" descr="Imae of Hierarchy of Controls"/>
          <p:cNvPicPr>
            <a:picLocks noChangeAspect="1" noChangeArrowheads="1"/>
          </p:cNvPicPr>
          <p:nvPr/>
        </p:nvPicPr>
        <p:blipFill>
          <a:blip r:embed="rId3"/>
          <a:srcRect/>
          <a:stretch>
            <a:fillRect/>
          </a:stretch>
        </p:blipFill>
        <p:spPr bwMode="auto">
          <a:xfrm>
            <a:off x="1724462" y="1348552"/>
            <a:ext cx="6733738" cy="4518848"/>
          </a:xfrm>
          <a:prstGeom prst="rect">
            <a:avLst/>
          </a:prstGeom>
          <a:noFill/>
        </p:spPr>
      </p:pic>
    </p:spTree>
    <p:extLst>
      <p:ext uri="{BB962C8B-B14F-4D97-AF65-F5344CB8AC3E}">
        <p14:creationId xmlns:p14="http://schemas.microsoft.com/office/powerpoint/2010/main" val="2099363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8358"/>
          </a:xfrm>
        </p:spPr>
        <p:txBody>
          <a:bodyPr/>
          <a:lstStyle/>
          <a:p>
            <a:r>
              <a:rPr lang="en-US" sz="4000" b="1" dirty="0" smtClean="0">
                <a:solidFill>
                  <a:schemeClr val="accent1">
                    <a:lumMod val="50000"/>
                  </a:schemeClr>
                </a:solidFill>
              </a:rPr>
              <a:t>Chemicals Management System</a:t>
            </a:r>
            <a:endParaRPr lang="en-US" sz="4000" b="1" dirty="0">
              <a:solidFill>
                <a:schemeClr val="accent1">
                  <a:lumMod val="50000"/>
                </a:schemeClr>
              </a:solidFill>
            </a:endParaRPr>
          </a:p>
        </p:txBody>
      </p:sp>
      <p:graphicFrame>
        <p:nvGraphicFramePr>
          <p:cNvPr id="4" name="Diagram 3"/>
          <p:cNvGraphicFramePr/>
          <p:nvPr>
            <p:extLst/>
          </p:nvPr>
        </p:nvGraphicFramePr>
        <p:xfrm>
          <a:off x="1828800" y="1752600"/>
          <a:ext cx="5181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987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pPr lvl="0"/>
            <a:r>
              <a:rPr lang="en-US" b="1" dirty="0">
                <a:solidFill>
                  <a:schemeClr val="accent1">
                    <a:lumMod val="50000"/>
                  </a:schemeClr>
                </a:solidFill>
              </a:rPr>
              <a:t>Chemicals Storage</a:t>
            </a:r>
          </a:p>
        </p:txBody>
      </p:sp>
      <p:graphicFrame>
        <p:nvGraphicFramePr>
          <p:cNvPr id="5" name="Diagram 4"/>
          <p:cNvGraphicFramePr/>
          <p:nvPr>
            <p:extLst>
              <p:ext uri="{D42A27DB-BD31-4B8C-83A1-F6EECF244321}">
                <p14:modId xmlns:p14="http://schemas.microsoft.com/office/powerpoint/2010/main" val="1537090177"/>
              </p:ext>
            </p:extLst>
          </p:nvPr>
        </p:nvGraphicFramePr>
        <p:xfrm>
          <a:off x="1066800" y="1143000"/>
          <a:ext cx="7315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9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8358"/>
          </a:xfrm>
        </p:spPr>
        <p:txBody>
          <a:bodyPr/>
          <a:lstStyle/>
          <a:p>
            <a:r>
              <a:rPr lang="en-US" dirty="0" smtClean="0">
                <a:solidFill>
                  <a:schemeClr val="accent1">
                    <a:lumMod val="50000"/>
                  </a:schemeClr>
                </a:solidFill>
              </a:rPr>
              <a:t>Chemicals Management System</a:t>
            </a:r>
            <a:endParaRPr lang="en-US" dirty="0">
              <a:solidFill>
                <a:schemeClr val="accent1">
                  <a:lumMod val="50000"/>
                </a:schemeClr>
              </a:solidFill>
            </a:endParaRPr>
          </a:p>
        </p:txBody>
      </p:sp>
      <p:graphicFrame>
        <p:nvGraphicFramePr>
          <p:cNvPr id="4" name="Diagram 3"/>
          <p:cNvGraphicFramePr/>
          <p:nvPr>
            <p:extLst/>
          </p:nvPr>
        </p:nvGraphicFramePr>
        <p:xfrm>
          <a:off x="1828800" y="1752600"/>
          <a:ext cx="5181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305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932099"/>
              </p:ext>
            </p:extLst>
          </p:nvPr>
        </p:nvGraphicFramePr>
        <p:xfrm>
          <a:off x="152400" y="0"/>
          <a:ext cx="8763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1937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8806649" cy="392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152400" y="228599"/>
            <a:ext cx="72912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486065016"/>
              </p:ext>
            </p:extLst>
          </p:nvPr>
        </p:nvGraphicFramePr>
        <p:xfrm>
          <a:off x="228600" y="228601"/>
          <a:ext cx="4419600" cy="5726704"/>
        </p:xfrm>
        <a:graphic>
          <a:graphicData uri="http://schemas.openxmlformats.org/presentationml/2006/ole">
            <mc:AlternateContent xmlns:mc="http://schemas.openxmlformats.org/markup-compatibility/2006">
              <mc:Choice xmlns:v="urn:schemas-microsoft-com:vml" Requires="v">
                <p:oleObj spid="_x0000_s1039" name="Acrobat Document" r:id="rId3" imgW="7772400" imgH="10074240" progId="AcroExch.Document.11">
                  <p:embed/>
                </p:oleObj>
              </mc:Choice>
              <mc:Fallback>
                <p:oleObj name="Acrobat Document" r:id="rId3" imgW="7772400" imgH="1007424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1"/>
                        <a:ext cx="4419600" cy="5726704"/>
                      </a:xfrm>
                      <a:prstGeom prst="rect">
                        <a:avLst/>
                      </a:prstGeom>
                      <a:noFill/>
                    </p:spPr>
                  </p:pic>
                </p:oleObj>
              </mc:Fallback>
            </mc:AlternateContent>
          </a:graphicData>
        </a:graphic>
      </p:graphicFrame>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4843818" y="228599"/>
            <a:ext cx="4071582" cy="5726706"/>
          </a:xfrm>
          <a:prstGeom prst="rect">
            <a:avLst/>
          </a:prstGeom>
        </p:spPr>
      </p:pic>
    </p:spTree>
    <p:extLst>
      <p:ext uri="{BB962C8B-B14F-4D97-AF65-F5344CB8AC3E}">
        <p14:creationId xmlns:p14="http://schemas.microsoft.com/office/powerpoint/2010/main" val="4130838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8358"/>
          </a:xfrm>
        </p:spPr>
        <p:txBody>
          <a:bodyPr/>
          <a:lstStyle/>
          <a:p>
            <a:r>
              <a:rPr lang="en-US" sz="4000" b="1" dirty="0" smtClean="0">
                <a:solidFill>
                  <a:schemeClr val="accent1">
                    <a:lumMod val="50000"/>
                  </a:schemeClr>
                </a:solidFill>
              </a:rPr>
              <a:t>Chemicals Management System</a:t>
            </a:r>
            <a:endParaRPr lang="en-US" sz="4000" b="1" dirty="0">
              <a:solidFill>
                <a:schemeClr val="accent1">
                  <a:lumMod val="50000"/>
                </a:schemeClr>
              </a:solidFill>
            </a:endParaRPr>
          </a:p>
        </p:txBody>
      </p:sp>
      <p:graphicFrame>
        <p:nvGraphicFramePr>
          <p:cNvPr id="4" name="Diagram 3"/>
          <p:cNvGraphicFramePr/>
          <p:nvPr>
            <p:extLst>
              <p:ext uri="{D42A27DB-BD31-4B8C-83A1-F6EECF244321}">
                <p14:modId xmlns:p14="http://schemas.microsoft.com/office/powerpoint/2010/main" val="3295790467"/>
              </p:ext>
            </p:extLst>
          </p:nvPr>
        </p:nvGraphicFramePr>
        <p:xfrm>
          <a:off x="1828800" y="1752600"/>
          <a:ext cx="5181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9864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1">
                    <a:lumMod val="50000"/>
                  </a:schemeClr>
                </a:solidFill>
              </a:rPr>
              <a:t>Content</a:t>
            </a:r>
            <a:endParaRPr lang="en-US" dirty="0">
              <a:solidFill>
                <a:schemeClr val="accent1">
                  <a:lumMod val="50000"/>
                </a:schemeClr>
              </a:solidFill>
            </a:endParaRPr>
          </a:p>
        </p:txBody>
      </p:sp>
      <p:sp>
        <p:nvSpPr>
          <p:cNvPr id="3" name="Content Placeholder 2"/>
          <p:cNvSpPr>
            <a:spLocks noGrp="1"/>
          </p:cNvSpPr>
          <p:nvPr>
            <p:ph idx="1"/>
          </p:nvPr>
        </p:nvSpPr>
        <p:spPr/>
        <p:txBody>
          <a:bodyPr/>
          <a:lstStyle/>
          <a:p>
            <a:r>
              <a:rPr lang="en-US" dirty="0" smtClean="0"/>
              <a:t>QAPCO’s HSE Principles </a:t>
            </a:r>
          </a:p>
          <a:p>
            <a:r>
              <a:rPr lang="en-US" dirty="0"/>
              <a:t>Chemicals Management System </a:t>
            </a:r>
          </a:p>
          <a:p>
            <a:r>
              <a:rPr lang="en-US" b="1" dirty="0">
                <a:effectLst>
                  <a:outerShdw blurRad="38100" dist="38100" dir="2700000" algn="tl">
                    <a:srgbClr val="000000">
                      <a:alpha val="43137"/>
                    </a:srgbClr>
                  </a:outerShdw>
                </a:effectLst>
              </a:rPr>
              <a:t>Waste management System </a:t>
            </a:r>
          </a:p>
        </p:txBody>
      </p:sp>
      <p:pic>
        <p:nvPicPr>
          <p:cNvPr id="4" name="Picture 3" descr="http://www.suva.ch/chemikalienkennzeichen-ghs.jpg"/>
          <p:cNvPicPr/>
          <p:nvPr/>
        </p:nvPicPr>
        <p:blipFill>
          <a:blip r:embed="rId2">
            <a:extLst>
              <a:ext uri="{28A0092B-C50C-407E-A947-70E740481C1C}">
                <a14:useLocalDpi xmlns:a14="http://schemas.microsoft.com/office/drawing/2010/main" val="0"/>
              </a:ext>
            </a:extLst>
          </a:blip>
          <a:srcRect/>
          <a:stretch>
            <a:fillRect/>
          </a:stretch>
        </p:blipFill>
        <p:spPr bwMode="auto">
          <a:xfrm>
            <a:off x="713704" y="4353688"/>
            <a:ext cx="5403215" cy="1607185"/>
          </a:xfrm>
          <a:prstGeom prst="rect">
            <a:avLst/>
          </a:prstGeom>
          <a:noFill/>
          <a:ln>
            <a:noFill/>
          </a:ln>
        </p:spPr>
      </p:pic>
      <p:sp>
        <p:nvSpPr>
          <p:cNvPr id="5" name="Rectangle 4"/>
          <p:cNvSpPr/>
          <p:nvPr/>
        </p:nvSpPr>
        <p:spPr>
          <a:xfrm>
            <a:off x="6110480" y="4218563"/>
            <a:ext cx="2591168" cy="1877437"/>
          </a:xfrm>
          <a:prstGeom prst="rect">
            <a:avLst/>
          </a:prstGeom>
        </p:spPr>
        <p:txBody>
          <a:bodyPr wrap="square">
            <a:spAutoFit/>
          </a:bodyPr>
          <a:lstStyle/>
          <a:p>
            <a:r>
              <a:rPr lang="en-US" sz="1400" b="1" dirty="0">
                <a:solidFill>
                  <a:schemeClr val="tx1">
                    <a:lumMod val="85000"/>
                    <a:lumOff val="15000"/>
                  </a:schemeClr>
                </a:solidFill>
              </a:rPr>
              <a:t>Physical Hazards:</a:t>
            </a:r>
          </a:p>
          <a:p>
            <a:pPr marL="285750" indent="-285750">
              <a:buFont typeface="Wingdings" panose="05000000000000000000" pitchFamily="2" charset="2"/>
              <a:buChar char="§"/>
            </a:pPr>
            <a:r>
              <a:rPr lang="en-US" sz="1200" dirty="0" smtClean="0">
                <a:solidFill>
                  <a:schemeClr val="tx1">
                    <a:lumMod val="75000"/>
                    <a:lumOff val="25000"/>
                  </a:schemeClr>
                </a:solidFill>
              </a:rPr>
              <a:t>Flammable</a:t>
            </a:r>
            <a:endParaRPr lang="en-US" sz="1200" dirty="0">
              <a:solidFill>
                <a:schemeClr val="tx1">
                  <a:lumMod val="75000"/>
                  <a:lumOff val="25000"/>
                </a:schemeClr>
              </a:solidFill>
            </a:endParaRPr>
          </a:p>
          <a:p>
            <a:pPr marL="285750" indent="-285750">
              <a:buFont typeface="Wingdings" panose="05000000000000000000" pitchFamily="2" charset="2"/>
              <a:buChar char="§"/>
            </a:pPr>
            <a:r>
              <a:rPr lang="en-US" sz="1200" dirty="0" smtClean="0">
                <a:solidFill>
                  <a:schemeClr val="tx1">
                    <a:lumMod val="75000"/>
                    <a:lumOff val="25000"/>
                  </a:schemeClr>
                </a:solidFill>
              </a:rPr>
              <a:t>Explosive</a:t>
            </a:r>
            <a:endParaRPr lang="en-US" sz="1200" dirty="0">
              <a:solidFill>
                <a:schemeClr val="tx1">
                  <a:lumMod val="75000"/>
                  <a:lumOff val="25000"/>
                </a:schemeClr>
              </a:solidFill>
            </a:endParaRPr>
          </a:p>
          <a:p>
            <a:pPr marL="285750" indent="-285750">
              <a:buFont typeface="Wingdings" panose="05000000000000000000" pitchFamily="2" charset="2"/>
              <a:buChar char="§"/>
            </a:pPr>
            <a:r>
              <a:rPr lang="en-US" sz="1200" dirty="0" smtClean="0">
                <a:solidFill>
                  <a:schemeClr val="tx1">
                    <a:lumMod val="75000"/>
                    <a:lumOff val="25000"/>
                  </a:schemeClr>
                </a:solidFill>
              </a:rPr>
              <a:t>Reactive</a:t>
            </a:r>
            <a:endParaRPr lang="en-US" sz="1200" dirty="0">
              <a:solidFill>
                <a:schemeClr val="tx1">
                  <a:lumMod val="75000"/>
                  <a:lumOff val="25000"/>
                </a:schemeClr>
              </a:solidFill>
            </a:endParaRPr>
          </a:p>
          <a:p>
            <a:r>
              <a:rPr lang="en-US" sz="1400" b="1" dirty="0">
                <a:solidFill>
                  <a:schemeClr val="tx1">
                    <a:lumMod val="85000"/>
                    <a:lumOff val="15000"/>
                  </a:schemeClr>
                </a:solidFill>
              </a:rPr>
              <a:t>Health Hazards</a:t>
            </a:r>
            <a:r>
              <a:rPr lang="en-US" sz="1400" dirty="0">
                <a:solidFill>
                  <a:schemeClr val="tx1">
                    <a:lumMod val="85000"/>
                    <a:lumOff val="15000"/>
                  </a:schemeClr>
                </a:solidFill>
              </a:rPr>
              <a:t>:</a:t>
            </a:r>
          </a:p>
          <a:p>
            <a:pPr marL="285750" indent="-285750">
              <a:buFont typeface="Wingdings" panose="05000000000000000000" pitchFamily="2" charset="2"/>
              <a:buChar char="§"/>
            </a:pPr>
            <a:r>
              <a:rPr lang="en-US" sz="1200" dirty="0" smtClean="0">
                <a:solidFill>
                  <a:schemeClr val="tx1">
                    <a:lumMod val="75000"/>
                    <a:lumOff val="25000"/>
                  </a:schemeClr>
                </a:solidFill>
              </a:rPr>
              <a:t>Corrosive</a:t>
            </a:r>
            <a:endParaRPr lang="en-US" sz="1200" dirty="0">
              <a:solidFill>
                <a:schemeClr val="tx1">
                  <a:lumMod val="75000"/>
                  <a:lumOff val="25000"/>
                </a:schemeClr>
              </a:solidFill>
            </a:endParaRPr>
          </a:p>
          <a:p>
            <a:pPr marL="285750" indent="-285750">
              <a:buFont typeface="Wingdings" panose="05000000000000000000" pitchFamily="2" charset="2"/>
              <a:buChar char="§"/>
            </a:pPr>
            <a:r>
              <a:rPr lang="en-US" sz="1400" dirty="0" smtClean="0">
                <a:solidFill>
                  <a:schemeClr val="tx1">
                    <a:lumMod val="75000"/>
                    <a:lumOff val="25000"/>
                  </a:schemeClr>
                </a:solidFill>
              </a:rPr>
              <a:t>Toxic</a:t>
            </a:r>
          </a:p>
          <a:p>
            <a:r>
              <a:rPr lang="en-US" sz="1400" b="1" dirty="0" smtClean="0">
                <a:solidFill>
                  <a:schemeClr val="tx1">
                    <a:lumMod val="85000"/>
                    <a:lumOff val="15000"/>
                  </a:schemeClr>
                </a:solidFill>
              </a:rPr>
              <a:t>Environment</a:t>
            </a:r>
          </a:p>
          <a:p>
            <a:pPr marL="285750" indent="-285750">
              <a:buFont typeface="Wingdings" panose="05000000000000000000" pitchFamily="2" charset="2"/>
              <a:buChar char="§"/>
            </a:pPr>
            <a:r>
              <a:rPr lang="en-US" sz="1200" dirty="0"/>
              <a:t>Harmful to the environment</a:t>
            </a:r>
            <a:endParaRPr lang="en-US" sz="1200" b="1" dirty="0">
              <a:solidFill>
                <a:schemeClr val="tx1">
                  <a:lumMod val="85000"/>
                  <a:lumOff val="15000"/>
                </a:schemeClr>
              </a:solidFill>
            </a:endParaRPr>
          </a:p>
        </p:txBody>
      </p:sp>
    </p:spTree>
    <p:extLst>
      <p:ext uri="{BB962C8B-B14F-4D97-AF65-F5344CB8AC3E}">
        <p14:creationId xmlns:p14="http://schemas.microsoft.com/office/powerpoint/2010/main" val="1618688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pPr algn="l"/>
            <a:r>
              <a:rPr lang="en-US" dirty="0" smtClean="0">
                <a:solidFill>
                  <a:schemeClr val="accent1">
                    <a:lumMod val="50000"/>
                  </a:schemeClr>
                </a:solidFill>
              </a:rPr>
              <a:t>Content</a:t>
            </a:r>
            <a:endParaRPr lang="en-US" dirty="0">
              <a:solidFill>
                <a:schemeClr val="accent1">
                  <a:lumMod val="50000"/>
                </a:schemeClr>
              </a:solidFill>
            </a:endParaRPr>
          </a:p>
        </p:txBody>
      </p:sp>
      <p:sp>
        <p:nvSpPr>
          <p:cNvPr id="3" name="Content Placeholder 2"/>
          <p:cNvSpPr>
            <a:spLocks noGrp="1"/>
          </p:cNvSpPr>
          <p:nvPr>
            <p:ph idx="1"/>
          </p:nvPr>
        </p:nvSpPr>
        <p:spPr>
          <a:xfrm>
            <a:off x="685800" y="1545914"/>
            <a:ext cx="7772400" cy="2102236"/>
          </a:xfrm>
        </p:spPr>
        <p:txBody>
          <a:bodyPr/>
          <a:lstStyle/>
          <a:p>
            <a:r>
              <a:rPr lang="en-US" b="1" dirty="0" smtClean="0">
                <a:effectLst>
                  <a:outerShdw blurRad="38100" dist="38100" dir="2700000" algn="tl">
                    <a:srgbClr val="000000">
                      <a:alpha val="43137"/>
                    </a:srgbClr>
                  </a:outerShdw>
                </a:effectLst>
              </a:rPr>
              <a:t>QAPCO’s HSE Principles </a:t>
            </a:r>
          </a:p>
          <a:p>
            <a:r>
              <a:rPr lang="en-US" dirty="0" smtClean="0"/>
              <a:t>Chemicals Management System </a:t>
            </a:r>
          </a:p>
          <a:p>
            <a:r>
              <a:rPr lang="en-US" dirty="0" smtClean="0"/>
              <a:t>Waste management System </a:t>
            </a:r>
            <a:endParaRPr lang="en-US" dirty="0"/>
          </a:p>
        </p:txBody>
      </p:sp>
      <p:pic>
        <p:nvPicPr>
          <p:cNvPr id="4" name="Picture 3" descr="http://www.suva.ch/chemikalienkennzeichen-ghs.jpg"/>
          <p:cNvPicPr/>
          <p:nvPr/>
        </p:nvPicPr>
        <p:blipFill>
          <a:blip r:embed="rId2">
            <a:extLst>
              <a:ext uri="{28A0092B-C50C-407E-A947-70E740481C1C}">
                <a14:useLocalDpi xmlns:a14="http://schemas.microsoft.com/office/drawing/2010/main" val="0"/>
              </a:ext>
            </a:extLst>
          </a:blip>
          <a:srcRect/>
          <a:stretch>
            <a:fillRect/>
          </a:stretch>
        </p:blipFill>
        <p:spPr bwMode="auto">
          <a:xfrm>
            <a:off x="713704" y="4353688"/>
            <a:ext cx="5403215" cy="1607185"/>
          </a:xfrm>
          <a:prstGeom prst="rect">
            <a:avLst/>
          </a:prstGeom>
          <a:noFill/>
          <a:ln>
            <a:noFill/>
          </a:ln>
        </p:spPr>
      </p:pic>
      <p:sp>
        <p:nvSpPr>
          <p:cNvPr id="5" name="Rectangle 4"/>
          <p:cNvSpPr/>
          <p:nvPr/>
        </p:nvSpPr>
        <p:spPr>
          <a:xfrm>
            <a:off x="6110480" y="4218563"/>
            <a:ext cx="2591168" cy="1877437"/>
          </a:xfrm>
          <a:prstGeom prst="rect">
            <a:avLst/>
          </a:prstGeom>
        </p:spPr>
        <p:txBody>
          <a:bodyPr wrap="square">
            <a:spAutoFit/>
          </a:bodyPr>
          <a:lstStyle/>
          <a:p>
            <a:r>
              <a:rPr lang="en-US" sz="1400" b="1" dirty="0">
                <a:solidFill>
                  <a:schemeClr val="tx1">
                    <a:lumMod val="85000"/>
                    <a:lumOff val="15000"/>
                  </a:schemeClr>
                </a:solidFill>
              </a:rPr>
              <a:t>Physical Hazards:</a:t>
            </a:r>
          </a:p>
          <a:p>
            <a:pPr marL="285750" indent="-285750">
              <a:buFont typeface="Wingdings" panose="05000000000000000000" pitchFamily="2" charset="2"/>
              <a:buChar char="§"/>
            </a:pPr>
            <a:r>
              <a:rPr lang="en-US" sz="1200" dirty="0" smtClean="0">
                <a:solidFill>
                  <a:schemeClr val="tx1">
                    <a:lumMod val="75000"/>
                    <a:lumOff val="25000"/>
                  </a:schemeClr>
                </a:solidFill>
              </a:rPr>
              <a:t>Flammable</a:t>
            </a:r>
            <a:endParaRPr lang="en-US" sz="1200" dirty="0">
              <a:solidFill>
                <a:schemeClr val="tx1">
                  <a:lumMod val="75000"/>
                  <a:lumOff val="25000"/>
                </a:schemeClr>
              </a:solidFill>
            </a:endParaRPr>
          </a:p>
          <a:p>
            <a:pPr marL="285750" indent="-285750">
              <a:buFont typeface="Wingdings" panose="05000000000000000000" pitchFamily="2" charset="2"/>
              <a:buChar char="§"/>
            </a:pPr>
            <a:r>
              <a:rPr lang="en-US" sz="1200" dirty="0" smtClean="0">
                <a:solidFill>
                  <a:schemeClr val="tx1">
                    <a:lumMod val="75000"/>
                    <a:lumOff val="25000"/>
                  </a:schemeClr>
                </a:solidFill>
              </a:rPr>
              <a:t>Explosive</a:t>
            </a:r>
            <a:endParaRPr lang="en-US" sz="1200" dirty="0">
              <a:solidFill>
                <a:schemeClr val="tx1">
                  <a:lumMod val="75000"/>
                  <a:lumOff val="25000"/>
                </a:schemeClr>
              </a:solidFill>
            </a:endParaRPr>
          </a:p>
          <a:p>
            <a:pPr marL="285750" indent="-285750">
              <a:buFont typeface="Wingdings" panose="05000000000000000000" pitchFamily="2" charset="2"/>
              <a:buChar char="§"/>
            </a:pPr>
            <a:r>
              <a:rPr lang="en-US" sz="1200" dirty="0" smtClean="0">
                <a:solidFill>
                  <a:schemeClr val="tx1">
                    <a:lumMod val="75000"/>
                    <a:lumOff val="25000"/>
                  </a:schemeClr>
                </a:solidFill>
              </a:rPr>
              <a:t>Reactive</a:t>
            </a:r>
            <a:endParaRPr lang="en-US" sz="1200" dirty="0">
              <a:solidFill>
                <a:schemeClr val="tx1">
                  <a:lumMod val="75000"/>
                  <a:lumOff val="25000"/>
                </a:schemeClr>
              </a:solidFill>
            </a:endParaRPr>
          </a:p>
          <a:p>
            <a:r>
              <a:rPr lang="en-US" sz="1400" b="1" dirty="0">
                <a:solidFill>
                  <a:schemeClr val="tx1">
                    <a:lumMod val="85000"/>
                    <a:lumOff val="15000"/>
                  </a:schemeClr>
                </a:solidFill>
              </a:rPr>
              <a:t>Health Hazards</a:t>
            </a:r>
            <a:r>
              <a:rPr lang="en-US" sz="1400" dirty="0">
                <a:solidFill>
                  <a:schemeClr val="tx1">
                    <a:lumMod val="85000"/>
                    <a:lumOff val="15000"/>
                  </a:schemeClr>
                </a:solidFill>
              </a:rPr>
              <a:t>:</a:t>
            </a:r>
          </a:p>
          <a:p>
            <a:pPr marL="285750" indent="-285750">
              <a:buFont typeface="Wingdings" panose="05000000000000000000" pitchFamily="2" charset="2"/>
              <a:buChar char="§"/>
            </a:pPr>
            <a:r>
              <a:rPr lang="en-US" sz="1200" dirty="0" smtClean="0">
                <a:solidFill>
                  <a:schemeClr val="tx1">
                    <a:lumMod val="75000"/>
                    <a:lumOff val="25000"/>
                  </a:schemeClr>
                </a:solidFill>
              </a:rPr>
              <a:t>Corrosive</a:t>
            </a:r>
            <a:endParaRPr lang="en-US" sz="1200" dirty="0">
              <a:solidFill>
                <a:schemeClr val="tx1">
                  <a:lumMod val="75000"/>
                  <a:lumOff val="25000"/>
                </a:schemeClr>
              </a:solidFill>
            </a:endParaRPr>
          </a:p>
          <a:p>
            <a:pPr marL="285750" indent="-285750">
              <a:buFont typeface="Wingdings" panose="05000000000000000000" pitchFamily="2" charset="2"/>
              <a:buChar char="§"/>
            </a:pPr>
            <a:r>
              <a:rPr lang="en-US" sz="1400" dirty="0" smtClean="0">
                <a:solidFill>
                  <a:schemeClr val="tx1">
                    <a:lumMod val="75000"/>
                    <a:lumOff val="25000"/>
                  </a:schemeClr>
                </a:solidFill>
              </a:rPr>
              <a:t>Toxic</a:t>
            </a:r>
          </a:p>
          <a:p>
            <a:r>
              <a:rPr lang="en-US" sz="1400" b="1" dirty="0" smtClean="0">
                <a:solidFill>
                  <a:schemeClr val="tx1">
                    <a:lumMod val="85000"/>
                    <a:lumOff val="15000"/>
                  </a:schemeClr>
                </a:solidFill>
              </a:rPr>
              <a:t>Environment</a:t>
            </a:r>
          </a:p>
          <a:p>
            <a:pPr marL="285750" indent="-285750">
              <a:buFont typeface="Wingdings" panose="05000000000000000000" pitchFamily="2" charset="2"/>
              <a:buChar char="§"/>
            </a:pPr>
            <a:r>
              <a:rPr lang="en-US" sz="1200" dirty="0"/>
              <a:t>Harmful to the environment</a:t>
            </a:r>
            <a:endParaRPr lang="en-US" sz="1200" b="1" dirty="0">
              <a:solidFill>
                <a:schemeClr val="tx1">
                  <a:lumMod val="85000"/>
                  <a:lumOff val="15000"/>
                </a:schemeClr>
              </a:solidFill>
            </a:endParaRPr>
          </a:p>
        </p:txBody>
      </p:sp>
    </p:spTree>
    <p:extLst>
      <p:ext uri="{BB962C8B-B14F-4D97-AF65-F5344CB8AC3E}">
        <p14:creationId xmlns:p14="http://schemas.microsoft.com/office/powerpoint/2010/main" val="2864950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sz="4000" b="1" dirty="0">
                <a:solidFill>
                  <a:schemeClr val="accent1">
                    <a:lumMod val="50000"/>
                  </a:schemeClr>
                </a:solidFill>
              </a:rPr>
              <a:t>Waste Management System</a:t>
            </a:r>
          </a:p>
        </p:txBody>
      </p:sp>
      <p:graphicFrame>
        <p:nvGraphicFramePr>
          <p:cNvPr id="9" name="Diagram 8"/>
          <p:cNvGraphicFramePr/>
          <p:nvPr>
            <p:extLst>
              <p:ext uri="{D42A27DB-BD31-4B8C-83A1-F6EECF244321}">
                <p14:modId xmlns:p14="http://schemas.microsoft.com/office/powerpoint/2010/main" val="668890201"/>
              </p:ext>
            </p:extLst>
          </p:nvPr>
        </p:nvGraphicFramePr>
        <p:xfrm>
          <a:off x="381000" y="1371600"/>
          <a:ext cx="80010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64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2345" t="14759" r="58025" b="5130"/>
          <a:stretch/>
        </p:blipFill>
        <p:spPr>
          <a:xfrm>
            <a:off x="2590800" y="304800"/>
            <a:ext cx="3886200" cy="5902325"/>
          </a:xfrm>
          <a:prstGeom prst="rect">
            <a:avLst/>
          </a:prstGeom>
        </p:spPr>
      </p:pic>
    </p:spTree>
    <p:extLst>
      <p:ext uri="{BB962C8B-B14F-4D97-AF65-F5344CB8AC3E}">
        <p14:creationId xmlns:p14="http://schemas.microsoft.com/office/powerpoint/2010/main" val="1565741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sz="4000" b="1" dirty="0">
                <a:solidFill>
                  <a:schemeClr val="accent1">
                    <a:lumMod val="50000"/>
                  </a:schemeClr>
                </a:solidFill>
              </a:rPr>
              <a:t>Waste Management System</a:t>
            </a:r>
          </a:p>
        </p:txBody>
      </p:sp>
      <p:graphicFrame>
        <p:nvGraphicFramePr>
          <p:cNvPr id="9" name="Diagram 8"/>
          <p:cNvGraphicFramePr/>
          <p:nvPr>
            <p:extLst/>
          </p:nvPr>
        </p:nvGraphicFramePr>
        <p:xfrm>
          <a:off x="381000" y="1371600"/>
          <a:ext cx="80010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7710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083" t="10000" r="30000" b="4074"/>
          <a:stretch/>
        </p:blipFill>
        <p:spPr>
          <a:xfrm>
            <a:off x="152400" y="261685"/>
            <a:ext cx="4114800" cy="5647796"/>
          </a:xfrm>
          <a:prstGeom prst="rect">
            <a:avLst/>
          </a:prstGeom>
        </p:spPr>
      </p:pic>
      <p:pic>
        <p:nvPicPr>
          <p:cNvPr id="6" name="Picture 5"/>
          <p:cNvPicPr>
            <a:picLocks noChangeAspect="1"/>
          </p:cNvPicPr>
          <p:nvPr/>
        </p:nvPicPr>
        <p:blipFill rotWithShape="1">
          <a:blip r:embed="rId3"/>
          <a:srcRect l="15417" t="9258" r="45833" b="4815"/>
          <a:stretch/>
        </p:blipFill>
        <p:spPr>
          <a:xfrm>
            <a:off x="4419600" y="261685"/>
            <a:ext cx="4520762" cy="5638800"/>
          </a:xfrm>
          <a:prstGeom prst="rect">
            <a:avLst/>
          </a:prstGeom>
        </p:spPr>
      </p:pic>
    </p:spTree>
    <p:extLst>
      <p:ext uri="{BB962C8B-B14F-4D97-AF65-F5344CB8AC3E}">
        <p14:creationId xmlns:p14="http://schemas.microsoft.com/office/powerpoint/2010/main" val="3070079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b="1" dirty="0">
                <a:solidFill>
                  <a:schemeClr val="accent1">
                    <a:lumMod val="50000"/>
                  </a:schemeClr>
                </a:solidFill>
              </a:rPr>
              <a:t>Waste Management System</a:t>
            </a:r>
          </a:p>
        </p:txBody>
      </p:sp>
      <p:graphicFrame>
        <p:nvGraphicFramePr>
          <p:cNvPr id="9" name="Diagram 8"/>
          <p:cNvGraphicFramePr/>
          <p:nvPr>
            <p:extLst/>
          </p:nvPr>
        </p:nvGraphicFramePr>
        <p:xfrm>
          <a:off x="381000" y="1371600"/>
          <a:ext cx="80010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208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133600" y="2590800"/>
            <a:ext cx="4953000" cy="1828800"/>
          </a:xfrm>
          <a:prstGeom prst="rect">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Title 1"/>
          <p:cNvSpPr>
            <a:spLocks noGrp="1"/>
          </p:cNvSpPr>
          <p:nvPr>
            <p:ph type="title"/>
          </p:nvPr>
        </p:nvSpPr>
        <p:spPr>
          <a:xfrm>
            <a:off x="1790700" y="2400300"/>
            <a:ext cx="5638800" cy="2209800"/>
          </a:xfrm>
        </p:spPr>
        <p:txBody>
          <a:bodyPr/>
          <a:lstStyle/>
          <a:p>
            <a:r>
              <a:rPr lang="en-US" dirty="0" smtClean="0">
                <a:solidFill>
                  <a:schemeClr val="accent1">
                    <a:lumMod val="25000"/>
                  </a:schemeClr>
                </a:solidFill>
                <a:effectLst>
                  <a:outerShdw blurRad="38100" dist="38100" dir="2700000" algn="tl">
                    <a:srgbClr val="000000">
                      <a:alpha val="43137"/>
                    </a:srgbClr>
                  </a:outerShdw>
                </a:effectLst>
              </a:rPr>
              <a:t>Thank You </a:t>
            </a:r>
            <a:endParaRPr lang="en-US" dirty="0">
              <a:solidFill>
                <a:schemeClr val="accent1">
                  <a:lumMod val="2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0" y="-707"/>
            <a:ext cx="9144000" cy="1219907"/>
          </a:xfrm>
          <a:prstGeom prst="rect">
            <a:avLst/>
          </a:prstGeom>
        </p:spPr>
      </p:pic>
    </p:spTree>
    <p:extLst>
      <p:ext uri="{BB962C8B-B14F-4D97-AF65-F5344CB8AC3E}">
        <p14:creationId xmlns:p14="http://schemas.microsoft.com/office/powerpoint/2010/main" val="445050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628" y="228600"/>
            <a:ext cx="7772400" cy="1143000"/>
          </a:xfrm>
        </p:spPr>
        <p:txBody>
          <a:bodyPr/>
          <a:lstStyle/>
          <a:p>
            <a:r>
              <a:rPr lang="en-US" sz="3600" b="1" kern="1200" dirty="0">
                <a:solidFill>
                  <a:schemeClr val="accent1">
                    <a:lumMod val="50000"/>
                  </a:schemeClr>
                </a:solidFill>
              </a:rPr>
              <a:t>QAPCO’s Products and </a:t>
            </a:r>
            <a:r>
              <a:rPr lang="en-US" sz="3600" b="1" kern="1200" dirty="0" smtClean="0">
                <a:solidFill>
                  <a:schemeClr val="accent1">
                    <a:lumMod val="50000"/>
                  </a:schemeClr>
                </a:solidFill>
              </a:rPr>
              <a:t>applications</a:t>
            </a:r>
            <a:endParaRPr lang="en-US" sz="3600" b="1" dirty="0">
              <a:solidFill>
                <a:schemeClr val="accent1">
                  <a:lumMod val="50000"/>
                </a:schemeClr>
              </a:solidFill>
            </a:endParaRPr>
          </a:p>
        </p:txBody>
      </p:sp>
      <p:sp>
        <p:nvSpPr>
          <p:cNvPr id="3" name="Content Placeholder 2"/>
          <p:cNvSpPr>
            <a:spLocks noGrp="1"/>
          </p:cNvSpPr>
          <p:nvPr>
            <p:ph idx="1"/>
          </p:nvPr>
        </p:nvSpPr>
        <p:spPr>
          <a:xfrm>
            <a:off x="533400" y="1193189"/>
            <a:ext cx="3702765" cy="2122868"/>
          </a:xfrm>
        </p:spPr>
        <p:txBody>
          <a:bodyPr/>
          <a:lstStyle/>
          <a:p>
            <a:r>
              <a:rPr lang="en-US" sz="2800" b="1" dirty="0">
                <a:solidFill>
                  <a:srgbClr val="FF9900"/>
                </a:solidFill>
              </a:rPr>
              <a:t>Ethylene</a:t>
            </a:r>
          </a:p>
          <a:p>
            <a:r>
              <a:rPr lang="en-US" sz="2800" b="1" dirty="0" smtClean="0">
                <a:solidFill>
                  <a:srgbClr val="FF9900"/>
                </a:solidFill>
              </a:rPr>
              <a:t>LDPE</a:t>
            </a:r>
            <a:endParaRPr lang="en-US" sz="2800" b="1" dirty="0">
              <a:solidFill>
                <a:srgbClr val="FF9900"/>
              </a:solidFill>
            </a:endParaRPr>
          </a:p>
          <a:p>
            <a:r>
              <a:rPr lang="en-US" sz="2800" b="1" dirty="0">
                <a:solidFill>
                  <a:srgbClr val="FF9900"/>
                </a:solidFill>
              </a:rPr>
              <a:t>LLDPE</a:t>
            </a:r>
          </a:p>
          <a:p>
            <a:r>
              <a:rPr lang="en-US" sz="2800" b="1" dirty="0" err="1">
                <a:solidFill>
                  <a:srgbClr val="FF9900"/>
                </a:solidFill>
              </a:rPr>
              <a:t>Sulphur</a:t>
            </a:r>
            <a:r>
              <a:rPr lang="en-US" sz="2800" b="1" dirty="0">
                <a:solidFill>
                  <a:srgbClr val="FF9900"/>
                </a:solidFill>
              </a:rPr>
              <a:t> </a:t>
            </a:r>
          </a:p>
          <a:p>
            <a:pPr marL="0" indent="0">
              <a:buNone/>
            </a:pPr>
            <a:endParaRPr lang="en-US" dirty="0"/>
          </a:p>
        </p:txBody>
      </p:sp>
      <p:sp>
        <p:nvSpPr>
          <p:cNvPr id="4" name="Rectangle 3"/>
          <p:cNvSpPr/>
          <p:nvPr/>
        </p:nvSpPr>
        <p:spPr>
          <a:xfrm>
            <a:off x="5473432" y="5191842"/>
            <a:ext cx="3659976" cy="369332"/>
          </a:xfrm>
          <a:prstGeom prst="rect">
            <a:avLst/>
          </a:prstGeom>
        </p:spPr>
        <p:txBody>
          <a:bodyPr wrap="none">
            <a:spAutoFit/>
          </a:bodyPr>
          <a:lstStyle/>
          <a:p>
            <a:r>
              <a:rPr lang="en-US" b="1" dirty="0">
                <a:solidFill>
                  <a:schemeClr val="accent1">
                    <a:lumMod val="50000"/>
                  </a:schemeClr>
                </a:solidFill>
              </a:rPr>
              <a:t>QAPCO in just about everything…</a:t>
            </a:r>
          </a:p>
        </p:txBody>
      </p:sp>
      <p:pic>
        <p:nvPicPr>
          <p:cNvPr id="5" name="Picture 3" descr="C:\Documents and Settings\User\My Documents\My Pictures\01051CS-U.jpg"/>
          <p:cNvPicPr>
            <a:picLocks noChangeAspect="1" noChangeArrowheads="1"/>
          </p:cNvPicPr>
          <p:nvPr/>
        </p:nvPicPr>
        <p:blipFill>
          <a:blip r:embed="rId2" cstate="print"/>
          <a:srcRect/>
          <a:stretch>
            <a:fillRect/>
          </a:stretch>
        </p:blipFill>
        <p:spPr bwMode="auto">
          <a:xfrm>
            <a:off x="3792828" y="1622821"/>
            <a:ext cx="1617372" cy="1545786"/>
          </a:xfrm>
          <a:prstGeom prst="rect">
            <a:avLst/>
          </a:prstGeom>
          <a:noFill/>
        </p:spPr>
      </p:pic>
      <p:pic>
        <p:nvPicPr>
          <p:cNvPr id="6" name="Picture 2" descr="C:\Documents and Settings\User\My Documents\My Pictures\k3347485.jpg"/>
          <p:cNvPicPr>
            <a:picLocks noChangeAspect="1" noChangeArrowheads="1"/>
          </p:cNvPicPr>
          <p:nvPr/>
        </p:nvPicPr>
        <p:blipFill>
          <a:blip r:embed="rId3" cstate="print"/>
          <a:srcRect/>
          <a:stretch>
            <a:fillRect/>
          </a:stretch>
        </p:blipFill>
        <p:spPr bwMode="auto">
          <a:xfrm>
            <a:off x="5410200" y="3168607"/>
            <a:ext cx="1676400" cy="1478752"/>
          </a:xfrm>
          <a:prstGeom prst="rect">
            <a:avLst/>
          </a:prstGeom>
          <a:noFill/>
        </p:spPr>
      </p:pic>
      <p:pic>
        <p:nvPicPr>
          <p:cNvPr id="7" name="Picture 2" descr="http://photos3.fotosearch.com/bthumb/CSP/CSP337/k3373699.jpg"/>
          <p:cNvPicPr>
            <a:picLocks noChangeAspect="1" noChangeArrowheads="1"/>
          </p:cNvPicPr>
          <p:nvPr/>
        </p:nvPicPr>
        <p:blipFill>
          <a:blip r:embed="rId4" cstate="print"/>
          <a:srcRect/>
          <a:stretch>
            <a:fillRect/>
          </a:stretch>
        </p:blipFill>
        <p:spPr bwMode="auto">
          <a:xfrm>
            <a:off x="3792828" y="4657017"/>
            <a:ext cx="1617372" cy="1438983"/>
          </a:xfrm>
          <a:prstGeom prst="rect">
            <a:avLst/>
          </a:prstGeom>
          <a:noFill/>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1622821"/>
            <a:ext cx="1752600" cy="1545786"/>
          </a:xfrm>
          <a:prstGeom prst="rect">
            <a:avLst/>
          </a:prstGeom>
        </p:spPr>
      </p:pic>
      <p:pic>
        <p:nvPicPr>
          <p:cNvPr id="10" name="Picture 4" descr="C:\Documents and Settings\User\My Documents\My Pictures\k2826260.jpg"/>
          <p:cNvPicPr>
            <a:picLocks noChangeAspect="1" noChangeArrowheads="1"/>
          </p:cNvPicPr>
          <p:nvPr/>
        </p:nvPicPr>
        <p:blipFill>
          <a:blip r:embed="rId6" cstate="print"/>
          <a:srcRect/>
          <a:stretch>
            <a:fillRect/>
          </a:stretch>
        </p:blipFill>
        <p:spPr bwMode="auto">
          <a:xfrm>
            <a:off x="2209800" y="3185323"/>
            <a:ext cx="1583028" cy="1462036"/>
          </a:xfrm>
          <a:prstGeom prst="rect">
            <a:avLst/>
          </a:prstGeom>
          <a:noFill/>
        </p:spPr>
      </p:pic>
    </p:spTree>
    <p:extLst>
      <p:ext uri="{BB962C8B-B14F-4D97-AF65-F5344CB8AC3E}">
        <p14:creationId xmlns:p14="http://schemas.microsoft.com/office/powerpoint/2010/main" val="3269630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92428"/>
          </a:xfrm>
        </p:spPr>
        <p:txBody>
          <a:bodyPr/>
          <a:lstStyle/>
          <a:p>
            <a:pPr lvl="0"/>
            <a:r>
              <a:rPr lang="en-GB" sz="3600" b="1" kern="1200" dirty="0" smtClean="0">
                <a:solidFill>
                  <a:schemeClr val="accent1">
                    <a:lumMod val="50000"/>
                  </a:schemeClr>
                </a:solidFill>
              </a:rPr>
              <a:t>Domains In Operations Management </a:t>
            </a:r>
            <a:endParaRPr lang="en-US" sz="3600" b="1" kern="1200" dirty="0">
              <a:solidFill>
                <a:schemeClr val="accent1">
                  <a:lumMod val="50000"/>
                </a:schemeClr>
              </a:solidFill>
            </a:endParaRPr>
          </a:p>
        </p:txBody>
      </p:sp>
      <p:graphicFrame>
        <p:nvGraphicFramePr>
          <p:cNvPr id="16" name="Diagram 15"/>
          <p:cNvGraphicFramePr/>
          <p:nvPr>
            <p:extLst>
              <p:ext uri="{D42A27DB-BD31-4B8C-83A1-F6EECF244321}">
                <p14:modId xmlns:p14="http://schemas.microsoft.com/office/powerpoint/2010/main" val="3587050614"/>
              </p:ext>
            </p:extLst>
          </p:nvPr>
        </p:nvGraphicFramePr>
        <p:xfrm>
          <a:off x="609600" y="1066800"/>
          <a:ext cx="8001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782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990600"/>
          </a:xfrm>
        </p:spPr>
        <p:txBody>
          <a:bodyPr/>
          <a:lstStyle/>
          <a:p>
            <a:pPr algn="l"/>
            <a:r>
              <a:rPr lang="en-US" sz="3600" b="1" kern="1200" dirty="0">
                <a:solidFill>
                  <a:schemeClr val="accent1">
                    <a:lumMod val="50000"/>
                  </a:schemeClr>
                </a:solidFill>
              </a:rPr>
              <a:t>What are the risks? </a:t>
            </a:r>
          </a:p>
        </p:txBody>
      </p:sp>
      <p:graphicFrame>
        <p:nvGraphicFramePr>
          <p:cNvPr id="4" name="Diagram 3"/>
          <p:cNvGraphicFramePr/>
          <p:nvPr>
            <p:extLst>
              <p:ext uri="{D42A27DB-BD31-4B8C-83A1-F6EECF244321}">
                <p14:modId xmlns:p14="http://schemas.microsoft.com/office/powerpoint/2010/main" val="3088682761"/>
              </p:ext>
            </p:extLst>
          </p:nvPr>
        </p:nvGraphicFramePr>
        <p:xfrm>
          <a:off x="304800" y="1371600"/>
          <a:ext cx="8610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429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0" y="152400"/>
            <a:ext cx="7772400" cy="1143000"/>
          </a:xfrm>
        </p:spPr>
        <p:txBody>
          <a:bodyPr/>
          <a:lstStyle/>
          <a:p>
            <a:r>
              <a:rPr lang="en-US" b="1" dirty="0" smtClean="0">
                <a:solidFill>
                  <a:schemeClr val="accent1">
                    <a:lumMod val="50000"/>
                  </a:schemeClr>
                </a:solidFill>
                <a:cs typeface="Arial" panose="020B0604020202020204" pitchFamily="34" charset="0"/>
              </a:rPr>
              <a:t>Context of HSE Culture </a:t>
            </a:r>
            <a:endParaRPr lang="en-US" dirty="0">
              <a:solidFill>
                <a:schemeClr val="accent1">
                  <a:lumMod val="50000"/>
                </a:schemeClr>
              </a:solidFill>
            </a:endParaRPr>
          </a:p>
        </p:txBody>
      </p:sp>
      <p:graphicFrame>
        <p:nvGraphicFramePr>
          <p:cNvPr id="4" name="Diagram 3"/>
          <p:cNvGraphicFramePr/>
          <p:nvPr>
            <p:extLst>
              <p:ext uri="{D42A27DB-BD31-4B8C-83A1-F6EECF244321}">
                <p14:modId xmlns:p14="http://schemas.microsoft.com/office/powerpoint/2010/main" val="1642112577"/>
              </p:ext>
            </p:extLst>
          </p:nvPr>
        </p:nvGraphicFramePr>
        <p:xfrm>
          <a:off x="533400" y="1397000"/>
          <a:ext cx="8305800"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bwMode="auto">
          <a:xfrm>
            <a:off x="609600" y="3581400"/>
            <a:ext cx="1752600" cy="1752600"/>
          </a:xfrm>
          <a:prstGeom prst="roundRect">
            <a:avLst/>
          </a:prstGeom>
          <a:solidFill>
            <a:schemeClr val="accent1">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285750" indent="-285750" eaLnBrk="0" fontAlgn="base" hangingPunct="0">
              <a:spcBef>
                <a:spcPct val="0"/>
              </a:spcBef>
              <a:spcAft>
                <a:spcPct val="0"/>
              </a:spcAft>
              <a:buFont typeface="Wingdings" panose="05000000000000000000" pitchFamily="2" charset="2"/>
              <a:buChar char="Ø"/>
            </a:pPr>
            <a:r>
              <a:rPr lang="en-US" sz="1400" dirty="0" smtClean="0">
                <a:solidFill>
                  <a:schemeClr val="bg1"/>
                </a:solidFill>
              </a:rPr>
              <a:t>Regulations</a:t>
            </a:r>
          </a:p>
          <a:p>
            <a:pPr marL="285750" indent="-285750" eaLnBrk="0" fontAlgn="base" hangingPunct="0">
              <a:spcBef>
                <a:spcPct val="0"/>
              </a:spcBef>
              <a:spcAft>
                <a:spcPct val="0"/>
              </a:spcAft>
              <a:buFont typeface="Wingdings" panose="05000000000000000000" pitchFamily="2" charset="2"/>
              <a:buChar char="Ø"/>
            </a:pPr>
            <a:r>
              <a:rPr lang="en-US" sz="1400" dirty="0" smtClean="0">
                <a:solidFill>
                  <a:schemeClr val="bg1"/>
                </a:solidFill>
              </a:rPr>
              <a:t>Requirements</a:t>
            </a:r>
            <a:endParaRPr lang="en-US" sz="1400" dirty="0">
              <a:solidFill>
                <a:schemeClr val="bg1"/>
              </a:solidFill>
            </a:endParaRPr>
          </a:p>
          <a:p>
            <a:pPr marL="285750" indent="-285750" eaLnBrk="0" fontAlgn="base" hangingPunct="0">
              <a:spcBef>
                <a:spcPct val="0"/>
              </a:spcBef>
              <a:spcAft>
                <a:spcPct val="0"/>
              </a:spcAft>
              <a:buFont typeface="Wingdings" panose="05000000000000000000" pitchFamily="2" charset="2"/>
              <a:buChar char="Ø"/>
            </a:pPr>
            <a:r>
              <a:rPr lang="en-US" sz="1400" dirty="0">
                <a:solidFill>
                  <a:schemeClr val="bg1"/>
                </a:solidFill>
              </a:rPr>
              <a:t>Automation</a:t>
            </a:r>
          </a:p>
          <a:p>
            <a:pPr marL="285750" indent="-285750" eaLnBrk="0" fontAlgn="base" hangingPunct="0">
              <a:spcBef>
                <a:spcPct val="0"/>
              </a:spcBef>
              <a:spcAft>
                <a:spcPct val="0"/>
              </a:spcAft>
              <a:buFont typeface="Wingdings" panose="05000000000000000000" pitchFamily="2" charset="2"/>
              <a:buChar char="Ø"/>
            </a:pPr>
            <a:r>
              <a:rPr lang="en-US" sz="1400" dirty="0">
                <a:solidFill>
                  <a:schemeClr val="bg1"/>
                </a:solidFill>
              </a:rPr>
              <a:t>Internal procedures</a:t>
            </a:r>
          </a:p>
          <a:p>
            <a:pPr marL="285750" indent="-285750" eaLnBrk="0" fontAlgn="base" hangingPunct="0">
              <a:spcBef>
                <a:spcPct val="0"/>
              </a:spcBef>
              <a:spcAft>
                <a:spcPct val="0"/>
              </a:spcAft>
              <a:buFont typeface="Wingdings" panose="05000000000000000000" pitchFamily="2" charset="2"/>
              <a:buChar char="Ø"/>
            </a:pPr>
            <a:r>
              <a:rPr lang="en-US" sz="1400" dirty="0">
                <a:solidFill>
                  <a:schemeClr val="bg1"/>
                </a:solidFill>
              </a:rPr>
              <a:t>Protocols</a:t>
            </a:r>
          </a:p>
          <a:p>
            <a:pPr marL="285750" indent="-285750" eaLnBrk="0" fontAlgn="base" hangingPunct="0">
              <a:spcBef>
                <a:spcPct val="0"/>
              </a:spcBef>
              <a:spcAft>
                <a:spcPct val="0"/>
              </a:spcAft>
              <a:buFont typeface="Wingdings" panose="05000000000000000000" pitchFamily="2" charset="2"/>
              <a:buChar char="Ø"/>
            </a:pPr>
            <a:r>
              <a:rPr lang="en-US" sz="1400" dirty="0">
                <a:solidFill>
                  <a:schemeClr val="bg1"/>
                </a:solidFill>
              </a:rPr>
              <a:t>Rules….</a:t>
            </a:r>
          </a:p>
        </p:txBody>
      </p:sp>
      <p:sp>
        <p:nvSpPr>
          <p:cNvPr id="7" name="Rounded Rectangle 6"/>
          <p:cNvSpPr/>
          <p:nvPr/>
        </p:nvSpPr>
        <p:spPr bwMode="auto">
          <a:xfrm>
            <a:off x="3825830" y="3810000"/>
            <a:ext cx="1752600" cy="1295400"/>
          </a:xfrm>
          <a:prstGeom prst="roundRect">
            <a:avLst/>
          </a:prstGeom>
          <a:solidFill>
            <a:srgbClr val="5A86BC"/>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285750" indent="-285750" eaLnBrk="0" fontAlgn="base" hangingPunct="0">
              <a:spcBef>
                <a:spcPct val="0"/>
              </a:spcBef>
              <a:spcAft>
                <a:spcPct val="0"/>
              </a:spcAft>
              <a:buFont typeface="Wingdings" panose="05000000000000000000" pitchFamily="2" charset="2"/>
              <a:buChar char="Ø"/>
            </a:pPr>
            <a:r>
              <a:rPr lang="en-US" sz="1400" dirty="0">
                <a:solidFill>
                  <a:schemeClr val="bg1"/>
                </a:solidFill>
              </a:rPr>
              <a:t>Expertise</a:t>
            </a:r>
          </a:p>
          <a:p>
            <a:pPr marL="285750" indent="-285750" eaLnBrk="0" fontAlgn="base" hangingPunct="0">
              <a:spcBef>
                <a:spcPct val="0"/>
              </a:spcBef>
              <a:spcAft>
                <a:spcPct val="0"/>
              </a:spcAft>
              <a:buFont typeface="Wingdings" panose="05000000000000000000" pitchFamily="2" charset="2"/>
              <a:buChar char="Ø"/>
            </a:pPr>
            <a:r>
              <a:rPr lang="en-US" sz="1400" dirty="0">
                <a:solidFill>
                  <a:schemeClr val="bg1"/>
                </a:solidFill>
              </a:rPr>
              <a:t>Adaptability</a:t>
            </a:r>
          </a:p>
          <a:p>
            <a:pPr marL="285750" indent="-285750" eaLnBrk="0" fontAlgn="base" hangingPunct="0">
              <a:spcBef>
                <a:spcPct val="0"/>
              </a:spcBef>
              <a:spcAft>
                <a:spcPct val="0"/>
              </a:spcAft>
              <a:buFont typeface="Wingdings" panose="05000000000000000000" pitchFamily="2" charset="2"/>
              <a:buChar char="Ø"/>
            </a:pPr>
            <a:r>
              <a:rPr lang="en-US" sz="1400" dirty="0">
                <a:solidFill>
                  <a:schemeClr val="bg1"/>
                </a:solidFill>
              </a:rPr>
              <a:t>Learning ability….</a:t>
            </a:r>
          </a:p>
        </p:txBody>
      </p:sp>
      <p:sp>
        <p:nvSpPr>
          <p:cNvPr id="9" name="Down Arrow 8"/>
          <p:cNvSpPr/>
          <p:nvPr/>
        </p:nvSpPr>
        <p:spPr bwMode="auto">
          <a:xfrm>
            <a:off x="1333500" y="5486400"/>
            <a:ext cx="266700" cy="3810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0" name="Down Arrow 9"/>
          <p:cNvSpPr/>
          <p:nvPr/>
        </p:nvSpPr>
        <p:spPr bwMode="auto">
          <a:xfrm>
            <a:off x="4568780" y="5486400"/>
            <a:ext cx="266700" cy="381000"/>
          </a:xfrm>
          <a:prstGeom prst="downArrow">
            <a:avLst/>
          </a:prstGeom>
          <a:solidFill>
            <a:srgbClr val="6390C8"/>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1" name="TextBox 10"/>
          <p:cNvSpPr txBox="1"/>
          <p:nvPr/>
        </p:nvSpPr>
        <p:spPr>
          <a:xfrm>
            <a:off x="609600" y="6019800"/>
            <a:ext cx="1883849" cy="369332"/>
          </a:xfrm>
          <a:prstGeom prst="rect">
            <a:avLst/>
          </a:prstGeom>
          <a:noFill/>
        </p:spPr>
        <p:txBody>
          <a:bodyPr wrap="none" rtlCol="0">
            <a:spAutoFit/>
          </a:bodyPr>
          <a:lstStyle/>
          <a:p>
            <a:r>
              <a:rPr lang="en-US" b="1" dirty="0" smtClean="0"/>
              <a:t>Rule Compliance</a:t>
            </a:r>
            <a:endParaRPr lang="en-US" b="1" dirty="0"/>
          </a:p>
        </p:txBody>
      </p:sp>
      <p:sp>
        <p:nvSpPr>
          <p:cNvPr id="12" name="TextBox 11"/>
          <p:cNvSpPr txBox="1"/>
          <p:nvPr/>
        </p:nvSpPr>
        <p:spPr>
          <a:xfrm>
            <a:off x="4227552" y="6019800"/>
            <a:ext cx="1172116" cy="369332"/>
          </a:xfrm>
          <a:prstGeom prst="rect">
            <a:avLst/>
          </a:prstGeom>
          <a:noFill/>
        </p:spPr>
        <p:txBody>
          <a:bodyPr wrap="none" rtlCol="0">
            <a:spAutoFit/>
          </a:bodyPr>
          <a:lstStyle/>
          <a:p>
            <a:r>
              <a:rPr lang="en-US" b="1" dirty="0" smtClean="0"/>
              <a:t>Initiatives</a:t>
            </a:r>
            <a:endParaRPr lang="en-US" b="1" dirty="0"/>
          </a:p>
        </p:txBody>
      </p:sp>
    </p:spTree>
    <p:extLst>
      <p:ext uri="{BB962C8B-B14F-4D97-AF65-F5344CB8AC3E}">
        <p14:creationId xmlns:p14="http://schemas.microsoft.com/office/powerpoint/2010/main" val="193093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1019"/>
            <a:ext cx="7772400" cy="1143000"/>
          </a:xfrm>
        </p:spPr>
        <p:txBody>
          <a:bodyPr/>
          <a:lstStyle/>
          <a:p>
            <a:pPr algn="l"/>
            <a:r>
              <a:rPr lang="en-US" dirty="0" smtClean="0">
                <a:solidFill>
                  <a:schemeClr val="accent1">
                    <a:lumMod val="50000"/>
                  </a:schemeClr>
                </a:solidFill>
              </a:rPr>
              <a:t>Content</a:t>
            </a:r>
            <a:endParaRPr lang="en-US" dirty="0">
              <a:solidFill>
                <a:schemeClr val="accent1">
                  <a:lumMod val="50000"/>
                </a:schemeClr>
              </a:solidFill>
            </a:endParaRPr>
          </a:p>
        </p:txBody>
      </p:sp>
      <p:sp>
        <p:nvSpPr>
          <p:cNvPr id="3" name="Content Placeholder 2"/>
          <p:cNvSpPr>
            <a:spLocks noGrp="1"/>
          </p:cNvSpPr>
          <p:nvPr>
            <p:ph idx="1"/>
          </p:nvPr>
        </p:nvSpPr>
        <p:spPr>
          <a:xfrm>
            <a:off x="713704" y="1434019"/>
            <a:ext cx="7744496" cy="2649417"/>
          </a:xfrm>
        </p:spPr>
        <p:txBody>
          <a:bodyPr/>
          <a:lstStyle/>
          <a:p>
            <a:r>
              <a:rPr lang="en-US" dirty="0" smtClean="0"/>
              <a:t>QAPCO’s HSE Principles </a:t>
            </a:r>
          </a:p>
          <a:p>
            <a:r>
              <a:rPr lang="en-US" b="1" dirty="0" smtClean="0">
                <a:effectLst>
                  <a:outerShdw blurRad="38100" dist="38100" dir="2700000" algn="tl">
                    <a:srgbClr val="000000">
                      <a:alpha val="43137"/>
                    </a:srgbClr>
                  </a:outerShdw>
                </a:effectLst>
              </a:rPr>
              <a:t>Chemicals Management System </a:t>
            </a:r>
          </a:p>
          <a:p>
            <a:r>
              <a:rPr lang="en-US" dirty="0" smtClean="0"/>
              <a:t>Waste management System </a:t>
            </a:r>
            <a:endParaRPr lang="en-US" dirty="0"/>
          </a:p>
        </p:txBody>
      </p:sp>
      <p:pic>
        <p:nvPicPr>
          <p:cNvPr id="4" name="Picture 3" descr="http://www.suva.ch/chemikalienkennzeichen-ghs.jpg"/>
          <p:cNvPicPr/>
          <p:nvPr/>
        </p:nvPicPr>
        <p:blipFill>
          <a:blip r:embed="rId2">
            <a:extLst>
              <a:ext uri="{28A0092B-C50C-407E-A947-70E740481C1C}">
                <a14:useLocalDpi xmlns:a14="http://schemas.microsoft.com/office/drawing/2010/main" val="0"/>
              </a:ext>
            </a:extLst>
          </a:blip>
          <a:srcRect/>
          <a:stretch>
            <a:fillRect/>
          </a:stretch>
        </p:blipFill>
        <p:spPr bwMode="auto">
          <a:xfrm>
            <a:off x="713704" y="4353688"/>
            <a:ext cx="5403215" cy="1607185"/>
          </a:xfrm>
          <a:prstGeom prst="rect">
            <a:avLst/>
          </a:prstGeom>
          <a:noFill/>
          <a:ln>
            <a:noFill/>
          </a:ln>
        </p:spPr>
      </p:pic>
      <p:sp>
        <p:nvSpPr>
          <p:cNvPr id="5" name="Rectangle 4"/>
          <p:cNvSpPr/>
          <p:nvPr/>
        </p:nvSpPr>
        <p:spPr>
          <a:xfrm>
            <a:off x="6110480" y="4218563"/>
            <a:ext cx="2591168" cy="1877437"/>
          </a:xfrm>
          <a:prstGeom prst="rect">
            <a:avLst/>
          </a:prstGeom>
        </p:spPr>
        <p:txBody>
          <a:bodyPr wrap="square">
            <a:spAutoFit/>
          </a:bodyPr>
          <a:lstStyle/>
          <a:p>
            <a:r>
              <a:rPr lang="en-US" sz="1400" b="1" dirty="0">
                <a:solidFill>
                  <a:schemeClr val="tx1">
                    <a:lumMod val="85000"/>
                    <a:lumOff val="15000"/>
                  </a:schemeClr>
                </a:solidFill>
              </a:rPr>
              <a:t>Physical Hazards:</a:t>
            </a:r>
          </a:p>
          <a:p>
            <a:pPr marL="285750" indent="-285750">
              <a:buFont typeface="Wingdings" panose="05000000000000000000" pitchFamily="2" charset="2"/>
              <a:buChar char="§"/>
            </a:pPr>
            <a:r>
              <a:rPr lang="en-US" sz="1200" dirty="0" smtClean="0">
                <a:solidFill>
                  <a:schemeClr val="tx1">
                    <a:lumMod val="75000"/>
                    <a:lumOff val="25000"/>
                  </a:schemeClr>
                </a:solidFill>
              </a:rPr>
              <a:t>Flammable</a:t>
            </a:r>
            <a:endParaRPr lang="en-US" sz="1200" dirty="0">
              <a:solidFill>
                <a:schemeClr val="tx1">
                  <a:lumMod val="75000"/>
                  <a:lumOff val="25000"/>
                </a:schemeClr>
              </a:solidFill>
            </a:endParaRPr>
          </a:p>
          <a:p>
            <a:pPr marL="285750" indent="-285750">
              <a:buFont typeface="Wingdings" panose="05000000000000000000" pitchFamily="2" charset="2"/>
              <a:buChar char="§"/>
            </a:pPr>
            <a:r>
              <a:rPr lang="en-US" sz="1200" dirty="0" smtClean="0">
                <a:solidFill>
                  <a:schemeClr val="tx1">
                    <a:lumMod val="75000"/>
                    <a:lumOff val="25000"/>
                  </a:schemeClr>
                </a:solidFill>
              </a:rPr>
              <a:t>Explosive</a:t>
            </a:r>
            <a:endParaRPr lang="en-US" sz="1200" dirty="0">
              <a:solidFill>
                <a:schemeClr val="tx1">
                  <a:lumMod val="75000"/>
                  <a:lumOff val="25000"/>
                </a:schemeClr>
              </a:solidFill>
            </a:endParaRPr>
          </a:p>
          <a:p>
            <a:pPr marL="285750" indent="-285750">
              <a:buFont typeface="Wingdings" panose="05000000000000000000" pitchFamily="2" charset="2"/>
              <a:buChar char="§"/>
            </a:pPr>
            <a:r>
              <a:rPr lang="en-US" sz="1200" dirty="0" smtClean="0">
                <a:solidFill>
                  <a:schemeClr val="tx1">
                    <a:lumMod val="75000"/>
                    <a:lumOff val="25000"/>
                  </a:schemeClr>
                </a:solidFill>
              </a:rPr>
              <a:t>Reactive</a:t>
            </a:r>
            <a:endParaRPr lang="en-US" sz="1200" dirty="0">
              <a:solidFill>
                <a:schemeClr val="tx1">
                  <a:lumMod val="75000"/>
                  <a:lumOff val="25000"/>
                </a:schemeClr>
              </a:solidFill>
            </a:endParaRPr>
          </a:p>
          <a:p>
            <a:r>
              <a:rPr lang="en-US" sz="1400" b="1" dirty="0">
                <a:solidFill>
                  <a:schemeClr val="tx1">
                    <a:lumMod val="85000"/>
                    <a:lumOff val="15000"/>
                  </a:schemeClr>
                </a:solidFill>
              </a:rPr>
              <a:t>Health Hazards</a:t>
            </a:r>
            <a:r>
              <a:rPr lang="en-US" sz="1400" dirty="0">
                <a:solidFill>
                  <a:schemeClr val="tx1">
                    <a:lumMod val="85000"/>
                    <a:lumOff val="15000"/>
                  </a:schemeClr>
                </a:solidFill>
              </a:rPr>
              <a:t>:</a:t>
            </a:r>
          </a:p>
          <a:p>
            <a:pPr marL="285750" indent="-285750">
              <a:buFont typeface="Wingdings" panose="05000000000000000000" pitchFamily="2" charset="2"/>
              <a:buChar char="§"/>
            </a:pPr>
            <a:r>
              <a:rPr lang="en-US" sz="1200" dirty="0" smtClean="0">
                <a:solidFill>
                  <a:schemeClr val="tx1">
                    <a:lumMod val="75000"/>
                    <a:lumOff val="25000"/>
                  </a:schemeClr>
                </a:solidFill>
              </a:rPr>
              <a:t>Corrosive</a:t>
            </a:r>
            <a:endParaRPr lang="en-US" sz="1200" dirty="0">
              <a:solidFill>
                <a:schemeClr val="tx1">
                  <a:lumMod val="75000"/>
                  <a:lumOff val="25000"/>
                </a:schemeClr>
              </a:solidFill>
            </a:endParaRPr>
          </a:p>
          <a:p>
            <a:pPr marL="285750" indent="-285750">
              <a:buFont typeface="Wingdings" panose="05000000000000000000" pitchFamily="2" charset="2"/>
              <a:buChar char="§"/>
            </a:pPr>
            <a:r>
              <a:rPr lang="en-US" sz="1400" dirty="0" smtClean="0">
                <a:solidFill>
                  <a:schemeClr val="tx1">
                    <a:lumMod val="75000"/>
                    <a:lumOff val="25000"/>
                  </a:schemeClr>
                </a:solidFill>
              </a:rPr>
              <a:t>Toxic</a:t>
            </a:r>
          </a:p>
          <a:p>
            <a:r>
              <a:rPr lang="en-US" sz="1400" b="1" dirty="0" smtClean="0">
                <a:solidFill>
                  <a:schemeClr val="tx1">
                    <a:lumMod val="85000"/>
                    <a:lumOff val="15000"/>
                  </a:schemeClr>
                </a:solidFill>
              </a:rPr>
              <a:t>Environment</a:t>
            </a:r>
          </a:p>
          <a:p>
            <a:pPr marL="285750" indent="-285750">
              <a:buFont typeface="Wingdings" panose="05000000000000000000" pitchFamily="2" charset="2"/>
              <a:buChar char="§"/>
            </a:pPr>
            <a:r>
              <a:rPr lang="en-US" sz="1200" dirty="0"/>
              <a:t>Harmful to the environment</a:t>
            </a:r>
            <a:endParaRPr lang="en-US" sz="1200" b="1" dirty="0">
              <a:solidFill>
                <a:schemeClr val="tx1">
                  <a:lumMod val="85000"/>
                  <a:lumOff val="15000"/>
                </a:schemeClr>
              </a:solidFill>
            </a:endParaRPr>
          </a:p>
        </p:txBody>
      </p:sp>
    </p:spTree>
    <p:extLst>
      <p:ext uri="{BB962C8B-B14F-4D97-AF65-F5344CB8AC3E}">
        <p14:creationId xmlns:p14="http://schemas.microsoft.com/office/powerpoint/2010/main" val="3556951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98358"/>
          </a:xfrm>
        </p:spPr>
        <p:txBody>
          <a:bodyPr/>
          <a:lstStyle/>
          <a:p>
            <a:r>
              <a:rPr lang="en-US" sz="4000" b="1" dirty="0" smtClean="0">
                <a:solidFill>
                  <a:schemeClr val="accent1">
                    <a:lumMod val="50000"/>
                  </a:schemeClr>
                </a:solidFill>
              </a:rPr>
              <a:t>Chemicals Management System</a:t>
            </a:r>
            <a:endParaRPr lang="en-US" sz="4000" b="1" dirty="0">
              <a:solidFill>
                <a:schemeClr val="accent1">
                  <a:lumMod val="50000"/>
                </a:schemeClr>
              </a:solidFill>
            </a:endParaRPr>
          </a:p>
        </p:txBody>
      </p:sp>
      <p:graphicFrame>
        <p:nvGraphicFramePr>
          <p:cNvPr id="4" name="Diagram 3"/>
          <p:cNvGraphicFramePr/>
          <p:nvPr>
            <p:extLst/>
          </p:nvPr>
        </p:nvGraphicFramePr>
        <p:xfrm>
          <a:off x="1828800" y="1752600"/>
          <a:ext cx="5181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439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629400" cy="762000"/>
          </a:xfrm>
          <a:noFill/>
        </p:spPr>
        <p:txBody>
          <a:bodyPr/>
          <a:lstStyle/>
          <a:p>
            <a:pPr lvl="0"/>
            <a:r>
              <a:rPr lang="en-US" sz="3200" b="1" dirty="0">
                <a:solidFill>
                  <a:schemeClr val="accent1">
                    <a:lumMod val="50000"/>
                  </a:schemeClr>
                </a:solidFill>
              </a:rPr>
              <a:t>Chemicals Assessment &amp;  Approval </a:t>
            </a:r>
          </a:p>
        </p:txBody>
      </p:sp>
      <p:pic>
        <p:nvPicPr>
          <p:cNvPr id="4" name="Picture 3"/>
          <p:cNvPicPr>
            <a:picLocks noChangeAspect="1"/>
          </p:cNvPicPr>
          <p:nvPr/>
        </p:nvPicPr>
        <p:blipFill rotWithShape="1">
          <a:blip r:embed="rId3"/>
          <a:srcRect l="6300" t="13677" r="54100" b="10200"/>
          <a:stretch/>
        </p:blipFill>
        <p:spPr>
          <a:xfrm>
            <a:off x="4953000" y="1371600"/>
            <a:ext cx="3523586" cy="4343400"/>
          </a:xfrm>
          <a:prstGeom prst="rect">
            <a:avLst/>
          </a:prstGeom>
        </p:spPr>
      </p:pic>
      <p:graphicFrame>
        <p:nvGraphicFramePr>
          <p:cNvPr id="5" name="Diagram 4"/>
          <p:cNvGraphicFramePr/>
          <p:nvPr>
            <p:extLst>
              <p:ext uri="{D42A27DB-BD31-4B8C-83A1-F6EECF244321}">
                <p14:modId xmlns:p14="http://schemas.microsoft.com/office/powerpoint/2010/main" val="107696178"/>
              </p:ext>
            </p:extLst>
          </p:nvPr>
        </p:nvGraphicFramePr>
        <p:xfrm>
          <a:off x="228600" y="1143000"/>
          <a:ext cx="4267200" cy="467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0610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oklet template">
  <a:themeElements>
    <a:clrScheme name="Booklet template 2">
      <a:dk1>
        <a:srgbClr val="000000"/>
      </a:dk1>
      <a:lt1>
        <a:srgbClr val="FFFFFF"/>
      </a:lt1>
      <a:dk2>
        <a:srgbClr val="FFFFFF"/>
      </a:dk2>
      <a:lt2>
        <a:srgbClr val="FFFFFF"/>
      </a:lt2>
      <a:accent1>
        <a:srgbClr val="8E5213"/>
      </a:accent1>
      <a:accent2>
        <a:srgbClr val="EB5B04"/>
      </a:accent2>
      <a:accent3>
        <a:srgbClr val="FFFFFF"/>
      </a:accent3>
      <a:accent4>
        <a:srgbClr val="000000"/>
      </a:accent4>
      <a:accent5>
        <a:srgbClr val="C6B3AA"/>
      </a:accent5>
      <a:accent6>
        <a:srgbClr val="D55203"/>
      </a:accent6>
      <a:hlink>
        <a:srgbClr val="C4A44F"/>
      </a:hlink>
      <a:folHlink>
        <a:srgbClr val="5D5852"/>
      </a:folHlink>
    </a:clrScheme>
    <a:fontScheme name="Booklet template">
      <a:majorFont>
        <a:latin typeface="Arial"/>
        <a:ea typeface="MS PGothic"/>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21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GB" sz="21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ooklet template 1">
        <a:dk1>
          <a:srgbClr val="000000"/>
        </a:dk1>
        <a:lt1>
          <a:srgbClr val="FFFFFF"/>
        </a:lt1>
        <a:dk2>
          <a:srgbClr val="FFFFFF"/>
        </a:dk2>
        <a:lt2>
          <a:srgbClr val="C4A44F"/>
        </a:lt2>
        <a:accent1>
          <a:srgbClr val="EB5B04"/>
        </a:accent1>
        <a:accent2>
          <a:srgbClr val="007285"/>
        </a:accent2>
        <a:accent3>
          <a:srgbClr val="FFFFFF"/>
        </a:accent3>
        <a:accent4>
          <a:srgbClr val="000000"/>
        </a:accent4>
        <a:accent5>
          <a:srgbClr val="F3B5AA"/>
        </a:accent5>
        <a:accent6>
          <a:srgbClr val="006778"/>
        </a:accent6>
        <a:hlink>
          <a:srgbClr val="8E5213"/>
        </a:hlink>
        <a:folHlink>
          <a:srgbClr val="5D5852"/>
        </a:folHlink>
      </a:clrScheme>
      <a:clrMap bg1="lt1" tx1="dk1" bg2="lt2" tx2="dk2" accent1="accent1" accent2="accent2" accent3="accent3" accent4="accent4" accent5="accent5" accent6="accent6" hlink="hlink" folHlink="folHlink"/>
    </a:extraClrScheme>
    <a:extraClrScheme>
      <a:clrScheme name="Booklet template 2">
        <a:dk1>
          <a:srgbClr val="000000"/>
        </a:dk1>
        <a:lt1>
          <a:srgbClr val="FFFFFF"/>
        </a:lt1>
        <a:dk2>
          <a:srgbClr val="FFFFFF"/>
        </a:dk2>
        <a:lt2>
          <a:srgbClr val="FFFFFF"/>
        </a:lt2>
        <a:accent1>
          <a:srgbClr val="8E5213"/>
        </a:accent1>
        <a:accent2>
          <a:srgbClr val="EB5B04"/>
        </a:accent2>
        <a:accent3>
          <a:srgbClr val="FFFFFF"/>
        </a:accent3>
        <a:accent4>
          <a:srgbClr val="000000"/>
        </a:accent4>
        <a:accent5>
          <a:srgbClr val="C6B3AA"/>
        </a:accent5>
        <a:accent6>
          <a:srgbClr val="D55203"/>
        </a:accent6>
        <a:hlink>
          <a:srgbClr val="C4A44F"/>
        </a:hlink>
        <a:folHlink>
          <a:srgbClr val="5D585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QAPCO Tmp 3</Template>
  <TotalTime>14760</TotalTime>
  <Words>1100</Words>
  <Application>Microsoft Office PowerPoint</Application>
  <PresentationFormat>On-screen Show (4:3)</PresentationFormat>
  <Paragraphs>240</Paragraphs>
  <Slides>25</Slides>
  <Notes>12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MS PGothic</vt:lpstr>
      <vt:lpstr>Arial</vt:lpstr>
      <vt:lpstr>Calibri</vt:lpstr>
      <vt:lpstr>Times</vt:lpstr>
      <vt:lpstr>Wingdings</vt:lpstr>
      <vt:lpstr>Blank Presentation</vt:lpstr>
      <vt:lpstr>Booklet template</vt:lpstr>
      <vt:lpstr>Acrobat Document</vt:lpstr>
      <vt:lpstr>QAPCO’s  Chemicals and Waste Management Systems </vt:lpstr>
      <vt:lpstr>Content</vt:lpstr>
      <vt:lpstr>QAPCO’s Products and applications</vt:lpstr>
      <vt:lpstr>Domains In Operations Management </vt:lpstr>
      <vt:lpstr>What are the risks? </vt:lpstr>
      <vt:lpstr>Context of HSE Culture </vt:lpstr>
      <vt:lpstr>Content</vt:lpstr>
      <vt:lpstr>Chemicals Management System</vt:lpstr>
      <vt:lpstr>Chemicals Assessment &amp;  Approval </vt:lpstr>
      <vt:lpstr>Chemicals Management System</vt:lpstr>
      <vt:lpstr>Chemicals Handling</vt:lpstr>
      <vt:lpstr>Hazard Control</vt:lpstr>
      <vt:lpstr>Chemicals Management System</vt:lpstr>
      <vt:lpstr>Chemicals Storage</vt:lpstr>
      <vt:lpstr>Chemicals Management System</vt:lpstr>
      <vt:lpstr>PowerPoint Presentation</vt:lpstr>
      <vt:lpstr>PowerPoint Presentation</vt:lpstr>
      <vt:lpstr>Chemicals Management System</vt:lpstr>
      <vt:lpstr>Content</vt:lpstr>
      <vt:lpstr>Waste Management System</vt:lpstr>
      <vt:lpstr>PowerPoint Presentation</vt:lpstr>
      <vt:lpstr>Waste Management System</vt:lpstr>
      <vt:lpstr>PowerPoint Presentation</vt:lpstr>
      <vt:lpstr>Waste Management System</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QAPCO II Complex Plant Configuration</dc:title>
  <dc:creator>Meenakshi Sundaram Bala Murali Krishna</dc:creator>
  <cp:lastModifiedBy>Noor AlTememi</cp:lastModifiedBy>
  <cp:revision>276</cp:revision>
  <cp:lastPrinted>2013-09-09T09:03:36Z</cp:lastPrinted>
  <dcterms:created xsi:type="dcterms:W3CDTF">2012-04-09T06:46:37Z</dcterms:created>
  <dcterms:modified xsi:type="dcterms:W3CDTF">2016-02-22T08:52:04Z</dcterms:modified>
</cp:coreProperties>
</file>